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handoutMasterIdLst>
    <p:handoutMasterId r:id="rId12"/>
  </p:handoutMasterIdLst>
  <p:sldIdLst>
    <p:sldId id="276" r:id="rId2"/>
    <p:sldId id="277" r:id="rId3"/>
    <p:sldId id="278" r:id="rId4"/>
    <p:sldId id="287" r:id="rId5"/>
    <p:sldId id="288" r:id="rId6"/>
    <p:sldId id="289" r:id="rId7"/>
    <p:sldId id="290" r:id="rId8"/>
    <p:sldId id="292" r:id="rId9"/>
    <p:sldId id="286" r:id="rId10"/>
  </p:sldIdLst>
  <p:sldSz cx="12193588" cy="6858000"/>
  <p:notesSz cx="6858000" cy="9144000"/>
  <p:defaultTextStyle>
    <a:defPPr marL="0" marR="0" indent="0" algn="l" defTabSz="457200" rtl="0" fontAlgn="auto" latinLnBrk="1" hangingPunct="0">
      <a:lnSpc>
        <a:spcPct val="100000"/>
      </a:lnSpc>
      <a:spcBef>
        <a:spcPts val="0"/>
      </a:spcBef>
      <a:spcAft>
        <a:spcPts val="0"/>
      </a:spcAft>
      <a:buClrTx/>
      <a:buSzTx/>
      <a:buFontTx/>
      <a:buNone/>
      <a:tabLst/>
      <a:defRPr kumimoji="0" sz="900" b="0" i="0" u="none" strike="noStrike" cap="none" spc="0" normalizeH="0" baseline="0">
        <a:ln>
          <a:noFill/>
        </a:ln>
        <a:solidFill>
          <a:srgbClr val="000000"/>
        </a:solidFill>
        <a:effectLst/>
        <a:uFillTx/>
      </a:defRPr>
    </a:defPPr>
    <a:lvl1pPr marL="0" marR="0" indent="0" algn="ctr" defTabSz="412750" rtl="0" fontAlgn="auto" latinLnBrk="0" hangingPunct="0">
      <a:lnSpc>
        <a:spcPct val="100000"/>
      </a:lnSpc>
      <a:spcBef>
        <a:spcPts val="0"/>
      </a:spcBef>
      <a:spcAft>
        <a:spcPts val="0"/>
      </a:spcAft>
      <a:buClrTx/>
      <a:buSzTx/>
      <a:buFontTx/>
      <a:buNone/>
      <a:tabLst/>
      <a:defRPr kumimoji="0" sz="2500" b="0" i="0" u="none" strike="noStrike" cap="none" spc="0" normalizeH="0" baseline="0">
        <a:ln>
          <a:noFill/>
        </a:ln>
        <a:solidFill>
          <a:srgbClr val="000000"/>
        </a:solidFill>
        <a:effectLst/>
        <a:uFillTx/>
        <a:latin typeface="+mn-lt"/>
        <a:ea typeface="+mn-ea"/>
        <a:cs typeface="+mn-cs"/>
        <a:sym typeface="Helvetica Light"/>
      </a:defRPr>
    </a:lvl1pPr>
    <a:lvl2pPr marL="0" marR="0" indent="114300" algn="ctr" defTabSz="412750" rtl="0" fontAlgn="auto" latinLnBrk="0" hangingPunct="0">
      <a:lnSpc>
        <a:spcPct val="100000"/>
      </a:lnSpc>
      <a:spcBef>
        <a:spcPts val="0"/>
      </a:spcBef>
      <a:spcAft>
        <a:spcPts val="0"/>
      </a:spcAft>
      <a:buClrTx/>
      <a:buSzTx/>
      <a:buFontTx/>
      <a:buNone/>
      <a:tabLst/>
      <a:defRPr kumimoji="0" sz="2500" b="0" i="0" u="none" strike="noStrike" cap="none" spc="0" normalizeH="0" baseline="0">
        <a:ln>
          <a:noFill/>
        </a:ln>
        <a:solidFill>
          <a:srgbClr val="000000"/>
        </a:solidFill>
        <a:effectLst/>
        <a:uFillTx/>
        <a:latin typeface="+mn-lt"/>
        <a:ea typeface="+mn-ea"/>
        <a:cs typeface="+mn-cs"/>
        <a:sym typeface="Helvetica Light"/>
      </a:defRPr>
    </a:lvl2pPr>
    <a:lvl3pPr marL="0" marR="0" indent="228600" algn="ctr" defTabSz="412750" rtl="0" fontAlgn="auto" latinLnBrk="0" hangingPunct="0">
      <a:lnSpc>
        <a:spcPct val="100000"/>
      </a:lnSpc>
      <a:spcBef>
        <a:spcPts val="0"/>
      </a:spcBef>
      <a:spcAft>
        <a:spcPts val="0"/>
      </a:spcAft>
      <a:buClrTx/>
      <a:buSzTx/>
      <a:buFontTx/>
      <a:buNone/>
      <a:tabLst/>
      <a:defRPr kumimoji="0" sz="2500" b="0" i="0" u="none" strike="noStrike" cap="none" spc="0" normalizeH="0" baseline="0">
        <a:ln>
          <a:noFill/>
        </a:ln>
        <a:solidFill>
          <a:srgbClr val="000000"/>
        </a:solidFill>
        <a:effectLst/>
        <a:uFillTx/>
        <a:latin typeface="+mn-lt"/>
        <a:ea typeface="+mn-ea"/>
        <a:cs typeface="+mn-cs"/>
        <a:sym typeface="Helvetica Light"/>
      </a:defRPr>
    </a:lvl3pPr>
    <a:lvl4pPr marL="0" marR="0" indent="342900" algn="ctr" defTabSz="412750" rtl="0" fontAlgn="auto" latinLnBrk="0" hangingPunct="0">
      <a:lnSpc>
        <a:spcPct val="100000"/>
      </a:lnSpc>
      <a:spcBef>
        <a:spcPts val="0"/>
      </a:spcBef>
      <a:spcAft>
        <a:spcPts val="0"/>
      </a:spcAft>
      <a:buClrTx/>
      <a:buSzTx/>
      <a:buFontTx/>
      <a:buNone/>
      <a:tabLst/>
      <a:defRPr kumimoji="0" sz="2500" b="0" i="0" u="none" strike="noStrike" cap="none" spc="0" normalizeH="0" baseline="0">
        <a:ln>
          <a:noFill/>
        </a:ln>
        <a:solidFill>
          <a:srgbClr val="000000"/>
        </a:solidFill>
        <a:effectLst/>
        <a:uFillTx/>
        <a:latin typeface="+mn-lt"/>
        <a:ea typeface="+mn-ea"/>
        <a:cs typeface="+mn-cs"/>
        <a:sym typeface="Helvetica Light"/>
      </a:defRPr>
    </a:lvl4pPr>
    <a:lvl5pPr marL="0" marR="0" indent="457200" algn="ctr" defTabSz="412750" rtl="0" fontAlgn="auto" latinLnBrk="0" hangingPunct="0">
      <a:lnSpc>
        <a:spcPct val="100000"/>
      </a:lnSpc>
      <a:spcBef>
        <a:spcPts val="0"/>
      </a:spcBef>
      <a:spcAft>
        <a:spcPts val="0"/>
      </a:spcAft>
      <a:buClrTx/>
      <a:buSzTx/>
      <a:buFontTx/>
      <a:buNone/>
      <a:tabLst/>
      <a:defRPr kumimoji="0" sz="2500" b="0" i="0" u="none" strike="noStrike" cap="none" spc="0" normalizeH="0" baseline="0">
        <a:ln>
          <a:noFill/>
        </a:ln>
        <a:solidFill>
          <a:srgbClr val="000000"/>
        </a:solidFill>
        <a:effectLst/>
        <a:uFillTx/>
        <a:latin typeface="+mn-lt"/>
        <a:ea typeface="+mn-ea"/>
        <a:cs typeface="+mn-cs"/>
        <a:sym typeface="Helvetica Light"/>
      </a:defRPr>
    </a:lvl5pPr>
    <a:lvl6pPr marL="0" marR="0" indent="571500" algn="ctr" defTabSz="412750" rtl="0" fontAlgn="auto" latinLnBrk="0" hangingPunct="0">
      <a:lnSpc>
        <a:spcPct val="100000"/>
      </a:lnSpc>
      <a:spcBef>
        <a:spcPts val="0"/>
      </a:spcBef>
      <a:spcAft>
        <a:spcPts val="0"/>
      </a:spcAft>
      <a:buClrTx/>
      <a:buSzTx/>
      <a:buFontTx/>
      <a:buNone/>
      <a:tabLst/>
      <a:defRPr kumimoji="0" sz="2500" b="0" i="0" u="none" strike="noStrike" cap="none" spc="0" normalizeH="0" baseline="0">
        <a:ln>
          <a:noFill/>
        </a:ln>
        <a:solidFill>
          <a:srgbClr val="000000"/>
        </a:solidFill>
        <a:effectLst/>
        <a:uFillTx/>
        <a:latin typeface="+mn-lt"/>
        <a:ea typeface="+mn-ea"/>
        <a:cs typeface="+mn-cs"/>
        <a:sym typeface="Helvetica Light"/>
      </a:defRPr>
    </a:lvl6pPr>
    <a:lvl7pPr marL="0" marR="0" indent="685800" algn="ctr" defTabSz="412750" rtl="0" fontAlgn="auto" latinLnBrk="0" hangingPunct="0">
      <a:lnSpc>
        <a:spcPct val="100000"/>
      </a:lnSpc>
      <a:spcBef>
        <a:spcPts val="0"/>
      </a:spcBef>
      <a:spcAft>
        <a:spcPts val="0"/>
      </a:spcAft>
      <a:buClrTx/>
      <a:buSzTx/>
      <a:buFontTx/>
      <a:buNone/>
      <a:tabLst/>
      <a:defRPr kumimoji="0" sz="2500" b="0" i="0" u="none" strike="noStrike" cap="none" spc="0" normalizeH="0" baseline="0">
        <a:ln>
          <a:noFill/>
        </a:ln>
        <a:solidFill>
          <a:srgbClr val="000000"/>
        </a:solidFill>
        <a:effectLst/>
        <a:uFillTx/>
        <a:latin typeface="+mn-lt"/>
        <a:ea typeface="+mn-ea"/>
        <a:cs typeface="+mn-cs"/>
        <a:sym typeface="Helvetica Light"/>
      </a:defRPr>
    </a:lvl7pPr>
    <a:lvl8pPr marL="0" marR="0" indent="800100" algn="ctr" defTabSz="412750" rtl="0" fontAlgn="auto" latinLnBrk="0" hangingPunct="0">
      <a:lnSpc>
        <a:spcPct val="100000"/>
      </a:lnSpc>
      <a:spcBef>
        <a:spcPts val="0"/>
      </a:spcBef>
      <a:spcAft>
        <a:spcPts val="0"/>
      </a:spcAft>
      <a:buClrTx/>
      <a:buSzTx/>
      <a:buFontTx/>
      <a:buNone/>
      <a:tabLst/>
      <a:defRPr kumimoji="0" sz="2500" b="0" i="0" u="none" strike="noStrike" cap="none" spc="0" normalizeH="0" baseline="0">
        <a:ln>
          <a:noFill/>
        </a:ln>
        <a:solidFill>
          <a:srgbClr val="000000"/>
        </a:solidFill>
        <a:effectLst/>
        <a:uFillTx/>
        <a:latin typeface="+mn-lt"/>
        <a:ea typeface="+mn-ea"/>
        <a:cs typeface="+mn-cs"/>
        <a:sym typeface="Helvetica Light"/>
      </a:defRPr>
    </a:lvl8pPr>
    <a:lvl9pPr marL="0" marR="0" indent="914400" algn="ctr" defTabSz="412750" rtl="0" fontAlgn="auto" latinLnBrk="0" hangingPunct="0">
      <a:lnSpc>
        <a:spcPct val="100000"/>
      </a:lnSpc>
      <a:spcBef>
        <a:spcPts val="0"/>
      </a:spcBef>
      <a:spcAft>
        <a:spcPts val="0"/>
      </a:spcAft>
      <a:buClrTx/>
      <a:buSzTx/>
      <a:buFontTx/>
      <a:buNone/>
      <a:tabLst/>
      <a:defRPr kumimoji="0" sz="2500" b="0" i="0" u="none" strike="noStrike" cap="none" spc="0" normalizeH="0" baseline="0">
        <a:ln>
          <a:noFill/>
        </a:ln>
        <a:solidFill>
          <a:srgbClr val="000000"/>
        </a:solidFill>
        <a:effectLst/>
        <a:uFillTx/>
        <a:latin typeface="+mn-lt"/>
        <a:ea typeface="+mn-ea"/>
        <a:cs typeface="+mn-cs"/>
        <a:sym typeface="Helvetica Light"/>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BBE3"/>
    <a:srgbClr val="24387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849D71-CC62-4223-B7A6-D178758C5526}" v="243" dt="2021-09-23T06:38:32.824"/>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wholeTbl>
    <a:band2H>
      <a:tcTxStyle/>
      <a:tcStyle>
        <a:tcBdr/>
        <a:fill>
          <a:solidFill>
            <a:srgbClr val="E3E5E8"/>
          </a:solidFill>
        </a:fill>
      </a:tcStyle>
    </a:band2H>
    <a:firstCol>
      <a:tcTxStyle b="on" i="off">
        <a:font>
          <a:latin typeface="Helvetica"/>
          <a:ea typeface="Helvetica"/>
          <a:cs typeface="Helvetica"/>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398CCE"/>
          </a:solidFill>
        </a:fill>
      </a:tcStyle>
    </a:firstCol>
    <a:lastRow>
      <a:tcTxStyle b="off" i="off">
        <a:fontRef idx="minor">
          <a:srgbClr val="000000"/>
        </a:fontRef>
        <a:srgbClr val="000000"/>
      </a:tcTxStyle>
      <a:tcStyle>
        <a:tcBdr>
          <a:left>
            <a:ln w="12700" cap="flat">
              <a:noFill/>
              <a:miter lim="400000"/>
            </a:ln>
          </a:left>
          <a:right>
            <a:ln w="12700" cap="flat">
              <a:noFill/>
              <a:miter lim="400000"/>
            </a:ln>
          </a:right>
          <a:top>
            <a:ln w="12700" cap="flat">
              <a:solidFill>
                <a:srgbClr val="3797C6"/>
              </a:solidFill>
              <a:prstDash val="solid"/>
              <a:miter lim="400000"/>
            </a:ln>
          </a:top>
          <a:bottom>
            <a:ln w="12700" cap="flat">
              <a:noFill/>
              <a:miter lim="400000"/>
            </a:ln>
          </a:bottom>
          <a:insideH>
            <a:ln w="12700" cap="flat">
              <a:noFill/>
              <a:miter lim="400000"/>
            </a:ln>
          </a:insideH>
          <a:insideV>
            <a:ln w="12700" cap="flat">
              <a:noFill/>
              <a:miter lim="400000"/>
            </a:ln>
          </a:insideV>
        </a:tcBdr>
        <a:fill>
          <a:solidFill>
            <a:srgbClr val="FFFFFF"/>
          </a:solidFill>
        </a:fill>
      </a:tcStyle>
    </a:lastRow>
    <a:firstRow>
      <a:tcTxStyle b="on" i="off">
        <a:font>
          <a:latin typeface="Helvetica"/>
          <a:ea typeface="Helvetica"/>
          <a:cs typeface="Helvetica"/>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wholeTbl>
    <a:band2H>
      <a:tcTxStyle/>
      <a:tcStyle>
        <a:tcBdr/>
        <a:fill>
          <a:solidFill>
            <a:srgbClr val="E1E0DA"/>
          </a:solidFill>
        </a:fill>
      </a:tcStyle>
    </a:band2H>
    <a:firstCol>
      <a:tcTxStyle b="on" i="off">
        <a:font>
          <a:latin typeface="Helvetica"/>
          <a:ea typeface="Helvetica"/>
          <a:cs typeface="Helvetica"/>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5AC831"/>
          </a:solidFill>
        </a:fill>
      </a:tcStyle>
    </a:firstCol>
    <a:lastRow>
      <a:tcTxStyle b="off" i="off">
        <a:fontRef idx="minor">
          <a:srgbClr val="000000"/>
        </a:fontRef>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EBEBEB"/>
          </a:solidFill>
        </a:fill>
      </a:tcStyle>
    </a:lastRow>
    <a:firstRow>
      <a:tcTxStyle b="on" i="off">
        <a:font>
          <a:latin typeface="Helvetica"/>
          <a:ea typeface="Helvetica"/>
          <a:cs typeface="Helvetica"/>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2"/>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5D5D5D"/>
              </a:solidFill>
              <a:custDash>
                <a:ds d="200000" sp="200000"/>
              </a:custDash>
              <a:miter lim="400000"/>
            </a:ln>
          </a:left>
          <a:right>
            <a:ln w="12700" cap="flat">
              <a:solidFill>
                <a:srgbClr val="5D5D5D"/>
              </a:solidFill>
              <a:custDash>
                <a:ds d="200000" sp="200000"/>
              </a:custDash>
              <a:miter lim="400000"/>
            </a:ln>
          </a:right>
          <a:top>
            <a:ln w="12700" cap="flat">
              <a:solidFill>
                <a:srgbClr val="5D5D5D"/>
              </a:solidFill>
              <a:custDash>
                <a:ds d="200000" sp="200000"/>
              </a:custDash>
              <a:miter lim="400000"/>
            </a:ln>
          </a:top>
          <a:bottom>
            <a:ln w="12700" cap="flat">
              <a:solidFill>
                <a:srgbClr val="5D5D5D"/>
              </a:solidFill>
              <a:custDash>
                <a:ds d="200000" sp="200000"/>
              </a:custDash>
              <a:miter lim="400000"/>
            </a:ln>
          </a:bottom>
          <a:insideH>
            <a:ln w="12700" cap="flat">
              <a:solidFill>
                <a:srgbClr val="5D5D5D"/>
              </a:solidFill>
              <a:custDash>
                <a:ds d="200000" sp="200000"/>
              </a:custDash>
              <a:miter lim="400000"/>
            </a:ln>
          </a:insideH>
          <a:insideV>
            <a:ln w="12700" cap="flat">
              <a:solidFill>
                <a:srgbClr val="5D5D5D"/>
              </a:solidFill>
              <a:custDash>
                <a:ds d="200000" sp="200000"/>
              </a:custDash>
              <a:miter lim="400000"/>
            </a:ln>
          </a:insideV>
        </a:tcBdr>
        <a:fill>
          <a:solidFill>
            <a:srgbClr val="E6E4D7"/>
          </a:solidFill>
        </a:fill>
      </a:tcStyle>
    </a:wholeTbl>
    <a:band2H>
      <a:tcTxStyle/>
      <a:tcStyle>
        <a:tcBdr/>
        <a:fill>
          <a:solidFill>
            <a:srgbClr val="C3C2C2"/>
          </a:solidFill>
        </a:fill>
      </a:tcStyle>
    </a:band2H>
    <a:firstCol>
      <a:tcTxStyle b="on" i="off">
        <a:font>
          <a:latin typeface="Helvetica"/>
          <a:ea typeface="Helvetica"/>
          <a:cs typeface="Helvetic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09C99"/>
          </a:solidFill>
        </a:fill>
      </a:tcStyle>
    </a:firstCol>
    <a:lastRow>
      <a:tcTxStyle b="on" i="off">
        <a:font>
          <a:latin typeface="Helvetica"/>
          <a:ea typeface="Helvetica"/>
          <a:cs typeface="Helvetic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lastRow>
    <a:firstRow>
      <a:tcTxStyle b="on" i="off">
        <a:font>
          <a:latin typeface="Helvetica"/>
          <a:ea typeface="Helvetica"/>
          <a:cs typeface="Helvetic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97764E"/>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EBEBEB"/>
          </a:solidFill>
        </a:fill>
      </a:tcStyle>
    </a:wholeTbl>
    <a:band2H>
      <a:tcTxStyle/>
      <a:tcStyle>
        <a:tcBdr/>
        <a:fill>
          <a:solidFill>
            <a:srgbClr val="DCE5E6"/>
          </a:solidFill>
        </a:fill>
      </a:tcStyle>
    </a:band2H>
    <a:firstCol>
      <a:tcTxStyle b="on" i="off">
        <a:font>
          <a:latin typeface="Helvetica"/>
          <a:ea typeface="Helvetica"/>
          <a:cs typeface="Helvetica"/>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Col>
    <a:lastRow>
      <a:tcTxStyle b="on" i="off">
        <a:font>
          <a:latin typeface="Helvetica"/>
          <a:ea typeface="Helvetica"/>
          <a:cs typeface="Helvetica"/>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lastRow>
    <a:firstRow>
      <a:tcTxStyle b="on" i="off">
        <a:font>
          <a:latin typeface="Helvetica"/>
          <a:ea typeface="Helvetica"/>
          <a:cs typeface="Helvetica"/>
        </a:font>
        <a:srgbClr val="FFFFFF"/>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5E779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D0D1D2"/>
          </a:solidFill>
        </a:fill>
      </a:tcStyle>
    </a:wholeTbl>
    <a:band2H>
      <a:tcTxStyle/>
      <a:tcStyle>
        <a:tcBdr/>
        <a:fill>
          <a:solidFill>
            <a:srgbClr val="DEDEDF"/>
          </a:solidFill>
        </a:fill>
      </a:tcStyle>
    </a:band2H>
    <a:firstCol>
      <a:tcTxStyle b="on" i="off">
        <a:font>
          <a:latin typeface="Helvetica"/>
          <a:ea typeface="Helvetica"/>
          <a:cs typeface="Helvetic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535761"/>
          </a:solidFill>
        </a:fill>
      </a:tcStyle>
    </a:firstCol>
    <a:lastRow>
      <a:tcTxStyle b="on" i="off">
        <a:font>
          <a:latin typeface="Helvetica"/>
          <a:ea typeface="Helvetica"/>
          <a:cs typeface="Helvetic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909398"/>
          </a:solidFill>
        </a:fill>
      </a:tcStyle>
    </a:lastRow>
    <a:firstRow>
      <a:tcTxStyle b="on" i="off">
        <a:font>
          <a:latin typeface="Helvetica"/>
          <a:ea typeface="Helvetica"/>
          <a:cs typeface="Helvetic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767C85"/>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wholeTbl>
    <a:band2H>
      <a:tcTxStyle/>
      <a:tcStyle>
        <a:tcBdr/>
        <a:fill>
          <a:solidFill>
            <a:srgbClr val="EDEEEE"/>
          </a:solidFill>
        </a:fill>
      </a:tcStyle>
    </a:band2H>
    <a:firstCol>
      <a:tcTxStyle b="on" i="off">
        <a:font>
          <a:latin typeface="Helvetica"/>
          <a:ea typeface="Helvetica"/>
          <a:cs typeface="Helvetica"/>
        </a:font>
        <a:srgbClr val="000000"/>
      </a:tcTxStyle>
      <a:tcStyle>
        <a:tcBdr>
          <a:left>
            <a:ln w="12700" cap="flat">
              <a:noFill/>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Col>
    <a:lastRow>
      <a:tcTxStyle b="on" i="off">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solidFill>
                <a:srgbClr val="000000"/>
              </a:solidFill>
              <a:prstDash val="solid"/>
              <a:miter lim="400000"/>
            </a:ln>
          </a:top>
          <a:bottom>
            <a:ln w="12700" cap="flat">
              <a:noFill/>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lastRow>
    <a:firstRow>
      <a:tcTxStyle b="on" i="off">
        <a:font>
          <a:latin typeface="Helvetica"/>
          <a:ea typeface="Helvetica"/>
          <a:cs typeface="Helvetica"/>
        </a:font>
        <a:srgbClr val="000000"/>
      </a:tcTxStyle>
      <a:tcStyle>
        <a:tcBdr>
          <a:left>
            <a:ln w="12700" cap="flat">
              <a:solidFill>
                <a:srgbClr val="000000"/>
              </a:solidFill>
              <a:custDash>
                <a:ds d="200000" sp="200000"/>
              </a:custDash>
              <a:miter lim="400000"/>
            </a:ln>
          </a:left>
          <a:right>
            <a:ln w="12700" cap="flat">
              <a:solidFill>
                <a:srgbClr val="000000"/>
              </a:solidFill>
              <a:custDash>
                <a:ds d="200000" sp="200000"/>
              </a:custDash>
              <a:miter lim="400000"/>
            </a:ln>
          </a:right>
          <a:top>
            <a:ln w="12700" cap="flat">
              <a:noFill/>
              <a:miter lim="400000"/>
            </a:ln>
          </a:top>
          <a:bottom>
            <a:ln w="12700" cap="flat">
              <a:solidFill>
                <a:srgbClr val="000000"/>
              </a:solidFill>
              <a:prstDash val="solid"/>
              <a:miter lim="400000"/>
            </a:ln>
          </a:bottom>
          <a:insideH>
            <a:ln w="12700" cap="flat">
              <a:solidFill>
                <a:srgbClr val="000000"/>
              </a:solidFill>
              <a:custDash>
                <a:ds d="200000" sp="200000"/>
              </a:custDash>
              <a:miter lim="400000"/>
            </a:ln>
          </a:insideH>
          <a:insideV>
            <a:ln w="12700" cap="flat">
              <a:solidFill>
                <a:srgbClr val="000000"/>
              </a:solidFill>
              <a:custDash>
                <a:ds d="200000" sp="200000"/>
              </a:custDash>
              <a:miter lim="400000"/>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443"/>
    <p:restoredTop sz="94670"/>
  </p:normalViewPr>
  <p:slideViewPr>
    <p:cSldViewPr snapToGrid="0" snapToObjects="1">
      <p:cViewPr varScale="1">
        <p:scale>
          <a:sx n="108" d="100"/>
          <a:sy n="108" d="100"/>
        </p:scale>
        <p:origin x="120" y="341"/>
      </p:cViewPr>
      <p:guideLst/>
    </p:cSldViewPr>
  </p:slideViewPr>
  <p:notesTextViewPr>
    <p:cViewPr>
      <p:scale>
        <a:sx n="1" d="1"/>
        <a:sy n="1" d="1"/>
      </p:scale>
      <p:origin x="0" y="0"/>
    </p:cViewPr>
  </p:notesTextViewPr>
  <p:notesViewPr>
    <p:cSldViewPr snapToGrid="0" snapToObjects="1">
      <p:cViewPr varScale="1">
        <p:scale>
          <a:sx n="169" d="100"/>
          <a:sy n="169" d="100"/>
        </p:scale>
        <p:origin x="5952" y="2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oannis souliotis" userId="4d09a6494ed42bdd" providerId="LiveId" clId="{12849D71-CC62-4223-B7A6-D178758C5526}"/>
    <pc:docChg chg="custSel modSld">
      <pc:chgData name="Ioannis souliotis" userId="4d09a6494ed42bdd" providerId="LiveId" clId="{12849D71-CC62-4223-B7A6-D178758C5526}" dt="2021-09-23T06:38:32.824" v="373"/>
      <pc:docMkLst>
        <pc:docMk/>
      </pc:docMkLst>
      <pc:sldChg chg="addSp delSp modSp mod">
        <pc:chgData name="Ioannis souliotis" userId="4d09a6494ed42bdd" providerId="LiveId" clId="{12849D71-CC62-4223-B7A6-D178758C5526}" dt="2021-09-23T06:30:34.786" v="371"/>
        <pc:sldMkLst>
          <pc:docMk/>
          <pc:sldMk cId="1140708788" sldId="276"/>
        </pc:sldMkLst>
        <pc:spChg chg="add del">
          <ac:chgData name="Ioannis souliotis" userId="4d09a6494ed42bdd" providerId="LiveId" clId="{12849D71-CC62-4223-B7A6-D178758C5526}" dt="2021-09-23T06:27:12.306" v="328" actId="478"/>
          <ac:spMkLst>
            <pc:docMk/>
            <pc:sldMk cId="1140708788" sldId="276"/>
            <ac:spMk id="6" creationId="{6959BAAD-AD59-41E9-A93B-5DE796F95672}"/>
          </ac:spMkLst>
        </pc:spChg>
        <pc:picChg chg="add del mod modCrop">
          <ac:chgData name="Ioannis souliotis" userId="4d09a6494ed42bdd" providerId="LiveId" clId="{12849D71-CC62-4223-B7A6-D178758C5526}" dt="2021-09-23T06:28:39.865" v="333" actId="478"/>
          <ac:picMkLst>
            <pc:docMk/>
            <pc:sldMk cId="1140708788" sldId="276"/>
            <ac:picMk id="3" creationId="{0DFB3875-B33C-4933-A764-C62BF9708EFB}"/>
          </ac:picMkLst>
        </pc:picChg>
        <pc:picChg chg="add del mod modCrop">
          <ac:chgData name="Ioannis souliotis" userId="4d09a6494ed42bdd" providerId="LiveId" clId="{12849D71-CC62-4223-B7A6-D178758C5526}" dt="2021-09-23T06:28:39.865" v="333" actId="478"/>
          <ac:picMkLst>
            <pc:docMk/>
            <pc:sldMk cId="1140708788" sldId="276"/>
            <ac:picMk id="5" creationId="{024098E9-9ED1-4DC8-8BD3-51A51D4CDDB5}"/>
          </ac:picMkLst>
        </pc:picChg>
        <pc:picChg chg="add del mod">
          <ac:chgData name="Ioannis souliotis" userId="4d09a6494ed42bdd" providerId="LiveId" clId="{12849D71-CC62-4223-B7A6-D178758C5526}" dt="2021-09-23T06:30:34.517" v="370" actId="478"/>
          <ac:picMkLst>
            <pc:docMk/>
            <pc:sldMk cId="1140708788" sldId="276"/>
            <ac:picMk id="8" creationId="{10D078EA-C3A6-463E-AFFA-EE45A2B913B7}"/>
          </ac:picMkLst>
        </pc:picChg>
        <pc:picChg chg="add mod">
          <ac:chgData name="Ioannis souliotis" userId="4d09a6494ed42bdd" providerId="LiveId" clId="{12849D71-CC62-4223-B7A6-D178758C5526}" dt="2021-09-23T06:30:34.786" v="371"/>
          <ac:picMkLst>
            <pc:docMk/>
            <pc:sldMk cId="1140708788" sldId="276"/>
            <ac:picMk id="17" creationId="{1D5E87C2-8DD8-4A43-B28C-B7683C67F53B}"/>
          </ac:picMkLst>
        </pc:picChg>
        <pc:picChg chg="add del mod">
          <ac:chgData name="Ioannis souliotis" userId="4d09a6494ed42bdd" providerId="LiveId" clId="{12849D71-CC62-4223-B7A6-D178758C5526}" dt="2021-09-23T06:28:39.865" v="333" actId="478"/>
          <ac:picMkLst>
            <pc:docMk/>
            <pc:sldMk cId="1140708788" sldId="276"/>
            <ac:picMk id="1026" creationId="{1C4BF047-364B-4BA5-8D3C-D88AB2919158}"/>
          </ac:picMkLst>
        </pc:picChg>
        <pc:picChg chg="add del mod">
          <ac:chgData name="Ioannis souliotis" userId="4d09a6494ed42bdd" providerId="LiveId" clId="{12849D71-CC62-4223-B7A6-D178758C5526}" dt="2021-09-23T06:01:44.842" v="4"/>
          <ac:picMkLst>
            <pc:docMk/>
            <pc:sldMk cId="1140708788" sldId="276"/>
            <ac:picMk id="1028" creationId="{5A2FAEFC-3AD2-4C69-BAB0-161CA25D4B67}"/>
          </ac:picMkLst>
        </pc:picChg>
        <pc:picChg chg="add del mod">
          <ac:chgData name="Ioannis souliotis" userId="4d09a6494ed42bdd" providerId="LiveId" clId="{12849D71-CC62-4223-B7A6-D178758C5526}" dt="2021-09-23T06:28:39.865" v="333" actId="478"/>
          <ac:picMkLst>
            <pc:docMk/>
            <pc:sldMk cId="1140708788" sldId="276"/>
            <ac:picMk id="1030" creationId="{4EEF9D5B-ED16-4302-AC14-BF92F68A4D48}"/>
          </ac:picMkLst>
        </pc:picChg>
        <pc:picChg chg="add del mod">
          <ac:chgData name="Ioannis souliotis" userId="4d09a6494ed42bdd" providerId="LiveId" clId="{12849D71-CC62-4223-B7A6-D178758C5526}" dt="2021-09-23T06:28:39.865" v="333" actId="478"/>
          <ac:picMkLst>
            <pc:docMk/>
            <pc:sldMk cId="1140708788" sldId="276"/>
            <ac:picMk id="1032" creationId="{B5AF6D5F-77F0-4E89-9891-606440E7B2D4}"/>
          </ac:picMkLst>
        </pc:picChg>
        <pc:picChg chg="add del mod">
          <ac:chgData name="Ioannis souliotis" userId="4d09a6494ed42bdd" providerId="LiveId" clId="{12849D71-CC62-4223-B7A6-D178758C5526}" dt="2021-09-23T06:11:25.080" v="54" actId="478"/>
          <ac:picMkLst>
            <pc:docMk/>
            <pc:sldMk cId="1140708788" sldId="276"/>
            <ac:picMk id="1034" creationId="{03BB782E-DD9D-4FE2-B8AB-9C7032835CAA}"/>
          </ac:picMkLst>
        </pc:picChg>
      </pc:sldChg>
      <pc:sldChg chg="addSp delSp modSp mod">
        <pc:chgData name="Ioannis souliotis" userId="4d09a6494ed42bdd" providerId="LiveId" clId="{12849D71-CC62-4223-B7A6-D178758C5526}" dt="2021-09-23T06:30:32.033" v="369"/>
        <pc:sldMkLst>
          <pc:docMk/>
          <pc:sldMk cId="3021377172" sldId="277"/>
        </pc:sldMkLst>
        <pc:picChg chg="add del mod">
          <ac:chgData name="Ioannis souliotis" userId="4d09a6494ed42bdd" providerId="LiveId" clId="{12849D71-CC62-4223-B7A6-D178758C5526}" dt="2021-09-23T06:22:08.492" v="241" actId="478"/>
          <ac:picMkLst>
            <pc:docMk/>
            <pc:sldMk cId="3021377172" sldId="277"/>
            <ac:picMk id="6" creationId="{E1B92266-C568-493F-B3CC-1F357CE858F4}"/>
          </ac:picMkLst>
        </pc:picChg>
        <pc:picChg chg="add del mod">
          <ac:chgData name="Ioannis souliotis" userId="4d09a6494ed42bdd" providerId="LiveId" clId="{12849D71-CC62-4223-B7A6-D178758C5526}" dt="2021-09-23T06:22:05.814" v="240" actId="478"/>
          <ac:picMkLst>
            <pc:docMk/>
            <pc:sldMk cId="3021377172" sldId="277"/>
            <ac:picMk id="7" creationId="{78D7BF6E-362E-4197-9BBA-9AFB44E1E770}"/>
          </ac:picMkLst>
        </pc:picChg>
        <pc:picChg chg="add del mod">
          <ac:chgData name="Ioannis souliotis" userId="4d09a6494ed42bdd" providerId="LiveId" clId="{12849D71-CC62-4223-B7A6-D178758C5526}" dt="2021-09-23T06:22:09.967" v="242" actId="478"/>
          <ac:picMkLst>
            <pc:docMk/>
            <pc:sldMk cId="3021377172" sldId="277"/>
            <ac:picMk id="8" creationId="{6C86196D-4EA2-4CC9-93E1-A2844F17FE5C}"/>
          </ac:picMkLst>
        </pc:picChg>
        <pc:picChg chg="add del mod">
          <ac:chgData name="Ioannis souliotis" userId="4d09a6494ed42bdd" providerId="LiveId" clId="{12849D71-CC62-4223-B7A6-D178758C5526}" dt="2021-09-23T06:22:04.361" v="239" actId="478"/>
          <ac:picMkLst>
            <pc:docMk/>
            <pc:sldMk cId="3021377172" sldId="277"/>
            <ac:picMk id="9" creationId="{5F3F8A7D-DA80-45EF-BDD1-BB0AC20D0255}"/>
          </ac:picMkLst>
        </pc:picChg>
        <pc:picChg chg="add del mod">
          <ac:chgData name="Ioannis souliotis" userId="4d09a6494ed42bdd" providerId="LiveId" clId="{12849D71-CC62-4223-B7A6-D178758C5526}" dt="2021-09-23T06:25:18.052" v="309" actId="478"/>
          <ac:picMkLst>
            <pc:docMk/>
            <pc:sldMk cId="3021377172" sldId="277"/>
            <ac:picMk id="10" creationId="{6DBF7873-4F5E-4E91-BCA7-43AEAEC04466}"/>
          </ac:picMkLst>
        </pc:picChg>
        <pc:picChg chg="add del mod">
          <ac:chgData name="Ioannis souliotis" userId="4d09a6494ed42bdd" providerId="LiveId" clId="{12849D71-CC62-4223-B7A6-D178758C5526}" dt="2021-09-23T06:25:18.052" v="309" actId="478"/>
          <ac:picMkLst>
            <pc:docMk/>
            <pc:sldMk cId="3021377172" sldId="277"/>
            <ac:picMk id="11" creationId="{DCF0FA3C-5DFF-41AD-BFDE-517770C119EA}"/>
          </ac:picMkLst>
        </pc:picChg>
        <pc:picChg chg="add del mod">
          <ac:chgData name="Ioannis souliotis" userId="4d09a6494ed42bdd" providerId="LiveId" clId="{12849D71-CC62-4223-B7A6-D178758C5526}" dt="2021-09-23T06:25:18.052" v="309" actId="478"/>
          <ac:picMkLst>
            <pc:docMk/>
            <pc:sldMk cId="3021377172" sldId="277"/>
            <ac:picMk id="12" creationId="{20C5CC57-7EC4-4205-ACBF-FD71DADF94D4}"/>
          </ac:picMkLst>
        </pc:picChg>
        <pc:picChg chg="add del mod">
          <ac:chgData name="Ioannis souliotis" userId="4d09a6494ed42bdd" providerId="LiveId" clId="{12849D71-CC62-4223-B7A6-D178758C5526}" dt="2021-09-23T06:25:18.052" v="309" actId="478"/>
          <ac:picMkLst>
            <pc:docMk/>
            <pc:sldMk cId="3021377172" sldId="277"/>
            <ac:picMk id="13" creationId="{DD080315-4593-4A66-993D-D9658DC1CFE9}"/>
          </ac:picMkLst>
        </pc:picChg>
        <pc:picChg chg="add del mod">
          <ac:chgData name="Ioannis souliotis" userId="4d09a6494ed42bdd" providerId="LiveId" clId="{12849D71-CC62-4223-B7A6-D178758C5526}" dt="2021-09-23T06:25:18.052" v="309" actId="478"/>
          <ac:picMkLst>
            <pc:docMk/>
            <pc:sldMk cId="3021377172" sldId="277"/>
            <ac:picMk id="14" creationId="{DD7574B2-2AFD-4420-861A-83B29B974223}"/>
          </ac:picMkLst>
        </pc:picChg>
        <pc:picChg chg="add del mod">
          <ac:chgData name="Ioannis souliotis" userId="4d09a6494ed42bdd" providerId="LiveId" clId="{12849D71-CC62-4223-B7A6-D178758C5526}" dt="2021-09-23T06:28:51.977" v="337" actId="478"/>
          <ac:picMkLst>
            <pc:docMk/>
            <pc:sldMk cId="3021377172" sldId="277"/>
            <ac:picMk id="15" creationId="{7D060E33-5D50-464F-B73D-F440955C0804}"/>
          </ac:picMkLst>
        </pc:picChg>
        <pc:picChg chg="add del mod">
          <ac:chgData name="Ioannis souliotis" userId="4d09a6494ed42bdd" providerId="LiveId" clId="{12849D71-CC62-4223-B7A6-D178758C5526}" dt="2021-09-23T06:28:51.977" v="337" actId="478"/>
          <ac:picMkLst>
            <pc:docMk/>
            <pc:sldMk cId="3021377172" sldId="277"/>
            <ac:picMk id="16" creationId="{172F3194-3852-42DE-9B29-D1343547579A}"/>
          </ac:picMkLst>
        </pc:picChg>
        <pc:picChg chg="add del mod">
          <ac:chgData name="Ioannis souliotis" userId="4d09a6494ed42bdd" providerId="LiveId" clId="{12849D71-CC62-4223-B7A6-D178758C5526}" dt="2021-09-23T06:28:51.977" v="337" actId="478"/>
          <ac:picMkLst>
            <pc:docMk/>
            <pc:sldMk cId="3021377172" sldId="277"/>
            <ac:picMk id="17" creationId="{87E7F185-6ACB-455F-8A05-219E96FCBF1A}"/>
          </ac:picMkLst>
        </pc:picChg>
        <pc:picChg chg="add del mod">
          <ac:chgData name="Ioannis souliotis" userId="4d09a6494ed42bdd" providerId="LiveId" clId="{12849D71-CC62-4223-B7A6-D178758C5526}" dt="2021-09-23T06:28:51.977" v="337" actId="478"/>
          <ac:picMkLst>
            <pc:docMk/>
            <pc:sldMk cId="3021377172" sldId="277"/>
            <ac:picMk id="18" creationId="{919A506A-7C24-46CE-AF01-5CD85FA68C47}"/>
          </ac:picMkLst>
        </pc:picChg>
        <pc:picChg chg="add del mod">
          <ac:chgData name="Ioannis souliotis" userId="4d09a6494ed42bdd" providerId="LiveId" clId="{12849D71-CC62-4223-B7A6-D178758C5526}" dt="2021-09-23T06:28:51.977" v="337" actId="478"/>
          <ac:picMkLst>
            <pc:docMk/>
            <pc:sldMk cId="3021377172" sldId="277"/>
            <ac:picMk id="19" creationId="{58335F33-8169-4ACF-AD71-59582BB4B70A}"/>
          </ac:picMkLst>
        </pc:picChg>
        <pc:picChg chg="add del mod">
          <ac:chgData name="Ioannis souliotis" userId="4d09a6494ed42bdd" providerId="LiveId" clId="{12849D71-CC62-4223-B7A6-D178758C5526}" dt="2021-09-23T06:30:31.727" v="368" actId="478"/>
          <ac:picMkLst>
            <pc:docMk/>
            <pc:sldMk cId="3021377172" sldId="277"/>
            <ac:picMk id="20" creationId="{58365B41-5436-4ABA-BE04-CFE64993BE5B}"/>
          </ac:picMkLst>
        </pc:picChg>
        <pc:picChg chg="add mod">
          <ac:chgData name="Ioannis souliotis" userId="4d09a6494ed42bdd" providerId="LiveId" clId="{12849D71-CC62-4223-B7A6-D178758C5526}" dt="2021-09-23T06:30:32.033" v="369"/>
          <ac:picMkLst>
            <pc:docMk/>
            <pc:sldMk cId="3021377172" sldId="277"/>
            <ac:picMk id="21" creationId="{AC9F3151-6937-44F1-B07A-21D86045090E}"/>
          </ac:picMkLst>
        </pc:picChg>
      </pc:sldChg>
      <pc:sldChg chg="addSp delSp modSp mod">
        <pc:chgData name="Ioannis souliotis" userId="4d09a6494ed42bdd" providerId="LiveId" clId="{12849D71-CC62-4223-B7A6-D178758C5526}" dt="2021-09-23T06:30:25.876" v="367"/>
        <pc:sldMkLst>
          <pc:docMk/>
          <pc:sldMk cId="2246897940" sldId="278"/>
        </pc:sldMkLst>
        <pc:picChg chg="add del mod">
          <ac:chgData name="Ioannis souliotis" userId="4d09a6494ed42bdd" providerId="LiveId" clId="{12849D71-CC62-4223-B7A6-D178758C5526}" dt="2021-09-23T06:25:27.668" v="311" actId="478"/>
          <ac:picMkLst>
            <pc:docMk/>
            <pc:sldMk cId="2246897940" sldId="278"/>
            <ac:picMk id="5" creationId="{520A55A9-5117-4A26-9B1B-EE6726751A25}"/>
          </ac:picMkLst>
        </pc:picChg>
        <pc:picChg chg="add del mod">
          <ac:chgData name="Ioannis souliotis" userId="4d09a6494ed42bdd" providerId="LiveId" clId="{12849D71-CC62-4223-B7A6-D178758C5526}" dt="2021-09-23T06:25:27.668" v="311" actId="478"/>
          <ac:picMkLst>
            <pc:docMk/>
            <pc:sldMk cId="2246897940" sldId="278"/>
            <ac:picMk id="6" creationId="{E3100717-FBE1-43BC-A1D2-E8087829054F}"/>
          </ac:picMkLst>
        </pc:picChg>
        <pc:picChg chg="add del mod">
          <ac:chgData name="Ioannis souliotis" userId="4d09a6494ed42bdd" providerId="LiveId" clId="{12849D71-CC62-4223-B7A6-D178758C5526}" dt="2021-09-23T06:25:27.668" v="311" actId="478"/>
          <ac:picMkLst>
            <pc:docMk/>
            <pc:sldMk cId="2246897940" sldId="278"/>
            <ac:picMk id="8" creationId="{7C9AA8AF-263D-46AF-87BC-772CA42398AD}"/>
          </ac:picMkLst>
        </pc:picChg>
        <pc:picChg chg="add del mod">
          <ac:chgData name="Ioannis souliotis" userId="4d09a6494ed42bdd" providerId="LiveId" clId="{12849D71-CC62-4223-B7A6-D178758C5526}" dt="2021-09-23T06:25:27.668" v="311" actId="478"/>
          <ac:picMkLst>
            <pc:docMk/>
            <pc:sldMk cId="2246897940" sldId="278"/>
            <ac:picMk id="11" creationId="{54BE9184-BEA0-4A9C-A215-FFC4FD36E258}"/>
          </ac:picMkLst>
        </pc:picChg>
        <pc:picChg chg="add del mod">
          <ac:chgData name="Ioannis souliotis" userId="4d09a6494ed42bdd" providerId="LiveId" clId="{12849D71-CC62-4223-B7A6-D178758C5526}" dt="2021-09-23T06:25:27.668" v="311" actId="478"/>
          <ac:picMkLst>
            <pc:docMk/>
            <pc:sldMk cId="2246897940" sldId="278"/>
            <ac:picMk id="12" creationId="{491AD75A-5AA8-4DC0-9242-2125A41F967E}"/>
          </ac:picMkLst>
        </pc:picChg>
        <pc:picChg chg="add del mod">
          <ac:chgData name="Ioannis souliotis" userId="4d09a6494ed42bdd" providerId="LiveId" clId="{12849D71-CC62-4223-B7A6-D178758C5526}" dt="2021-09-23T06:28:59.952" v="339" actId="478"/>
          <ac:picMkLst>
            <pc:docMk/>
            <pc:sldMk cId="2246897940" sldId="278"/>
            <ac:picMk id="13" creationId="{60FDE6D4-943D-4B5E-8CF2-A4D45EBF01F7}"/>
          </ac:picMkLst>
        </pc:picChg>
        <pc:picChg chg="add del mod">
          <ac:chgData name="Ioannis souliotis" userId="4d09a6494ed42bdd" providerId="LiveId" clId="{12849D71-CC62-4223-B7A6-D178758C5526}" dt="2021-09-23T06:28:59.952" v="339" actId="478"/>
          <ac:picMkLst>
            <pc:docMk/>
            <pc:sldMk cId="2246897940" sldId="278"/>
            <ac:picMk id="14" creationId="{142D5783-F61F-4255-A7F7-080AF8548E1D}"/>
          </ac:picMkLst>
        </pc:picChg>
        <pc:picChg chg="add del mod">
          <ac:chgData name="Ioannis souliotis" userId="4d09a6494ed42bdd" providerId="LiveId" clId="{12849D71-CC62-4223-B7A6-D178758C5526}" dt="2021-09-23T06:28:59.952" v="339" actId="478"/>
          <ac:picMkLst>
            <pc:docMk/>
            <pc:sldMk cId="2246897940" sldId="278"/>
            <ac:picMk id="15" creationId="{03B276E7-81FF-41F5-8C28-A3CDDF0F8AF9}"/>
          </ac:picMkLst>
        </pc:picChg>
        <pc:picChg chg="add del mod">
          <ac:chgData name="Ioannis souliotis" userId="4d09a6494ed42bdd" providerId="LiveId" clId="{12849D71-CC62-4223-B7A6-D178758C5526}" dt="2021-09-23T06:28:59.952" v="339" actId="478"/>
          <ac:picMkLst>
            <pc:docMk/>
            <pc:sldMk cId="2246897940" sldId="278"/>
            <ac:picMk id="16" creationId="{BB86C66A-5D6B-4CDB-A31D-E6F177E3E04B}"/>
          </ac:picMkLst>
        </pc:picChg>
        <pc:picChg chg="add del mod">
          <ac:chgData name="Ioannis souliotis" userId="4d09a6494ed42bdd" providerId="LiveId" clId="{12849D71-CC62-4223-B7A6-D178758C5526}" dt="2021-09-23T06:28:59.952" v="339" actId="478"/>
          <ac:picMkLst>
            <pc:docMk/>
            <pc:sldMk cId="2246897940" sldId="278"/>
            <ac:picMk id="17" creationId="{1684D087-2EE1-4BA9-AD57-C38762B8812E}"/>
          </ac:picMkLst>
        </pc:picChg>
        <pc:picChg chg="add del mod">
          <ac:chgData name="Ioannis souliotis" userId="4d09a6494ed42bdd" providerId="LiveId" clId="{12849D71-CC62-4223-B7A6-D178758C5526}" dt="2021-09-23T06:30:25.567" v="366" actId="478"/>
          <ac:picMkLst>
            <pc:docMk/>
            <pc:sldMk cId="2246897940" sldId="278"/>
            <ac:picMk id="18" creationId="{A76CFA38-C8F3-451D-AE71-CA59E2E13720}"/>
          </ac:picMkLst>
        </pc:picChg>
        <pc:picChg chg="add mod">
          <ac:chgData name="Ioannis souliotis" userId="4d09a6494ed42bdd" providerId="LiveId" clId="{12849D71-CC62-4223-B7A6-D178758C5526}" dt="2021-09-23T06:30:25.876" v="367"/>
          <ac:picMkLst>
            <pc:docMk/>
            <pc:sldMk cId="2246897940" sldId="278"/>
            <ac:picMk id="19" creationId="{937179B8-C20B-49BF-A018-53FDE2F611E5}"/>
          </ac:picMkLst>
        </pc:picChg>
      </pc:sldChg>
      <pc:sldChg chg="addSp delSp modSp mod">
        <pc:chgData name="Ioannis souliotis" userId="4d09a6494ed42bdd" providerId="LiveId" clId="{12849D71-CC62-4223-B7A6-D178758C5526}" dt="2021-09-23T06:38:32.824" v="373"/>
        <pc:sldMkLst>
          <pc:docMk/>
          <pc:sldMk cId="4219208824" sldId="286"/>
        </pc:sldMkLst>
        <pc:picChg chg="add del mod">
          <ac:chgData name="Ioannis souliotis" userId="4d09a6494ed42bdd" providerId="LiveId" clId="{12849D71-CC62-4223-B7A6-D178758C5526}" dt="2021-09-23T06:26:12.203" v="325" actId="478"/>
          <ac:picMkLst>
            <pc:docMk/>
            <pc:sldMk cId="4219208824" sldId="286"/>
            <ac:picMk id="3" creationId="{9CD6BFF9-68A4-4F0F-8ED6-D47350759401}"/>
          </ac:picMkLst>
        </pc:picChg>
        <pc:picChg chg="add del mod">
          <ac:chgData name="Ioannis souliotis" userId="4d09a6494ed42bdd" providerId="LiveId" clId="{12849D71-CC62-4223-B7A6-D178758C5526}" dt="2021-09-23T06:26:12.203" v="325" actId="478"/>
          <ac:picMkLst>
            <pc:docMk/>
            <pc:sldMk cId="4219208824" sldId="286"/>
            <ac:picMk id="4" creationId="{3A21A95F-F9AB-4D58-8A72-05ABCBD0AFD6}"/>
          </ac:picMkLst>
        </pc:picChg>
        <pc:picChg chg="add mod">
          <ac:chgData name="Ioannis souliotis" userId="4d09a6494ed42bdd" providerId="LiveId" clId="{12849D71-CC62-4223-B7A6-D178758C5526}" dt="2021-09-23T06:38:32.824" v="373"/>
          <ac:picMkLst>
            <pc:docMk/>
            <pc:sldMk cId="4219208824" sldId="286"/>
            <ac:picMk id="4" creationId="{97A1FB4C-1AFE-46CC-948C-00B17E697E52}"/>
          </ac:picMkLst>
        </pc:picChg>
        <pc:picChg chg="add del mod">
          <ac:chgData name="Ioannis souliotis" userId="4d09a6494ed42bdd" providerId="LiveId" clId="{12849D71-CC62-4223-B7A6-D178758C5526}" dt="2021-09-23T06:26:12.203" v="325" actId="478"/>
          <ac:picMkLst>
            <pc:docMk/>
            <pc:sldMk cId="4219208824" sldId="286"/>
            <ac:picMk id="5" creationId="{4DF2E7BA-CFB8-4F8B-853F-9A6A13935EC7}"/>
          </ac:picMkLst>
        </pc:picChg>
        <pc:picChg chg="add del mod">
          <ac:chgData name="Ioannis souliotis" userId="4d09a6494ed42bdd" providerId="LiveId" clId="{12849D71-CC62-4223-B7A6-D178758C5526}" dt="2021-09-23T06:26:12.203" v="325" actId="478"/>
          <ac:picMkLst>
            <pc:docMk/>
            <pc:sldMk cId="4219208824" sldId="286"/>
            <ac:picMk id="6" creationId="{7BD853B9-1D95-4484-8AB6-81A1607924C9}"/>
          </ac:picMkLst>
        </pc:picChg>
        <pc:picChg chg="add del mod">
          <ac:chgData name="Ioannis souliotis" userId="4d09a6494ed42bdd" providerId="LiveId" clId="{12849D71-CC62-4223-B7A6-D178758C5526}" dt="2021-09-23T06:26:12.203" v="325" actId="478"/>
          <ac:picMkLst>
            <pc:docMk/>
            <pc:sldMk cId="4219208824" sldId="286"/>
            <ac:picMk id="7" creationId="{61132D64-8E9B-406C-8E98-9AE2E0A45FD7}"/>
          </ac:picMkLst>
        </pc:picChg>
        <pc:picChg chg="add del mod">
          <ac:chgData name="Ioannis souliotis" userId="4d09a6494ed42bdd" providerId="LiveId" clId="{12849D71-CC62-4223-B7A6-D178758C5526}" dt="2021-09-23T06:29:29.538" v="352" actId="478"/>
          <ac:picMkLst>
            <pc:docMk/>
            <pc:sldMk cId="4219208824" sldId="286"/>
            <ac:picMk id="8" creationId="{2FDF42DF-480D-4DCF-A640-2706D5DCC03A}"/>
          </ac:picMkLst>
        </pc:picChg>
        <pc:picChg chg="add del mod">
          <ac:chgData name="Ioannis souliotis" userId="4d09a6494ed42bdd" providerId="LiveId" clId="{12849D71-CC62-4223-B7A6-D178758C5526}" dt="2021-09-23T06:29:29.538" v="352" actId="478"/>
          <ac:picMkLst>
            <pc:docMk/>
            <pc:sldMk cId="4219208824" sldId="286"/>
            <ac:picMk id="9" creationId="{5F67F950-608F-47F3-9A32-0A822C741970}"/>
          </ac:picMkLst>
        </pc:picChg>
        <pc:picChg chg="add del mod">
          <ac:chgData name="Ioannis souliotis" userId="4d09a6494ed42bdd" providerId="LiveId" clId="{12849D71-CC62-4223-B7A6-D178758C5526}" dt="2021-09-23T06:29:29.538" v="352" actId="478"/>
          <ac:picMkLst>
            <pc:docMk/>
            <pc:sldMk cId="4219208824" sldId="286"/>
            <ac:picMk id="10" creationId="{DED90C49-E04C-4760-A519-8E134EAA195A}"/>
          </ac:picMkLst>
        </pc:picChg>
        <pc:picChg chg="add del mod">
          <ac:chgData name="Ioannis souliotis" userId="4d09a6494ed42bdd" providerId="LiveId" clId="{12849D71-CC62-4223-B7A6-D178758C5526}" dt="2021-09-23T06:29:29.538" v="352" actId="478"/>
          <ac:picMkLst>
            <pc:docMk/>
            <pc:sldMk cId="4219208824" sldId="286"/>
            <ac:picMk id="11" creationId="{DDD1F623-4DA7-4F2A-A924-783DC0DD28C3}"/>
          </ac:picMkLst>
        </pc:picChg>
        <pc:picChg chg="add del mod">
          <ac:chgData name="Ioannis souliotis" userId="4d09a6494ed42bdd" providerId="LiveId" clId="{12849D71-CC62-4223-B7A6-D178758C5526}" dt="2021-09-23T06:29:29.538" v="352" actId="478"/>
          <ac:picMkLst>
            <pc:docMk/>
            <pc:sldMk cId="4219208824" sldId="286"/>
            <ac:picMk id="12" creationId="{D27DDE4A-00D0-4E59-AC95-748B4C11AA3D}"/>
          </ac:picMkLst>
        </pc:picChg>
        <pc:picChg chg="add del mod">
          <ac:chgData name="Ioannis souliotis" userId="4d09a6494ed42bdd" providerId="LiveId" clId="{12849D71-CC62-4223-B7A6-D178758C5526}" dt="2021-09-23T06:38:32.590" v="372" actId="478"/>
          <ac:picMkLst>
            <pc:docMk/>
            <pc:sldMk cId="4219208824" sldId="286"/>
            <ac:picMk id="13" creationId="{A5A12A9B-9FB5-459C-84A1-9E3B936ADAEC}"/>
          </ac:picMkLst>
        </pc:picChg>
      </pc:sldChg>
      <pc:sldChg chg="addSp delSp modSp mod">
        <pc:chgData name="Ioannis souliotis" userId="4d09a6494ed42bdd" providerId="LiveId" clId="{12849D71-CC62-4223-B7A6-D178758C5526}" dt="2021-09-23T06:30:19.656" v="365"/>
        <pc:sldMkLst>
          <pc:docMk/>
          <pc:sldMk cId="476240596" sldId="287"/>
        </pc:sldMkLst>
        <pc:picChg chg="add del mod">
          <ac:chgData name="Ioannis souliotis" userId="4d09a6494ed42bdd" providerId="LiveId" clId="{12849D71-CC62-4223-B7A6-D178758C5526}" dt="2021-09-23T06:25:32.349" v="313" actId="478"/>
          <ac:picMkLst>
            <pc:docMk/>
            <pc:sldMk cId="476240596" sldId="287"/>
            <ac:picMk id="5" creationId="{C55A9DC2-2652-4A53-B5F3-64EC9AB6F74C}"/>
          </ac:picMkLst>
        </pc:picChg>
        <pc:picChg chg="add del mod">
          <ac:chgData name="Ioannis souliotis" userId="4d09a6494ed42bdd" providerId="LiveId" clId="{12849D71-CC62-4223-B7A6-D178758C5526}" dt="2021-09-23T06:25:32.349" v="313" actId="478"/>
          <ac:picMkLst>
            <pc:docMk/>
            <pc:sldMk cId="476240596" sldId="287"/>
            <ac:picMk id="6" creationId="{3F1F9DD2-F578-47DF-ACB0-E21069D00530}"/>
          </ac:picMkLst>
        </pc:picChg>
        <pc:picChg chg="add del mod">
          <ac:chgData name="Ioannis souliotis" userId="4d09a6494ed42bdd" providerId="LiveId" clId="{12849D71-CC62-4223-B7A6-D178758C5526}" dt="2021-09-23T06:25:32.349" v="313" actId="478"/>
          <ac:picMkLst>
            <pc:docMk/>
            <pc:sldMk cId="476240596" sldId="287"/>
            <ac:picMk id="8" creationId="{01E0129F-2E05-4B59-B4E8-204F30541DBE}"/>
          </ac:picMkLst>
        </pc:picChg>
        <pc:picChg chg="add del mod">
          <ac:chgData name="Ioannis souliotis" userId="4d09a6494ed42bdd" providerId="LiveId" clId="{12849D71-CC62-4223-B7A6-D178758C5526}" dt="2021-09-23T06:25:32.349" v="313" actId="478"/>
          <ac:picMkLst>
            <pc:docMk/>
            <pc:sldMk cId="476240596" sldId="287"/>
            <ac:picMk id="11" creationId="{245E0F6F-DF4E-45BA-908F-CD03FAAF60ED}"/>
          </ac:picMkLst>
        </pc:picChg>
        <pc:picChg chg="add del mod">
          <ac:chgData name="Ioannis souliotis" userId="4d09a6494ed42bdd" providerId="LiveId" clId="{12849D71-CC62-4223-B7A6-D178758C5526}" dt="2021-09-23T06:25:32.349" v="313" actId="478"/>
          <ac:picMkLst>
            <pc:docMk/>
            <pc:sldMk cId="476240596" sldId="287"/>
            <ac:picMk id="12" creationId="{268A334B-41A4-44F1-9F1E-015E9499D759}"/>
          </ac:picMkLst>
        </pc:picChg>
        <pc:picChg chg="add del mod">
          <ac:chgData name="Ioannis souliotis" userId="4d09a6494ed42bdd" providerId="LiveId" clId="{12849D71-CC62-4223-B7A6-D178758C5526}" dt="2021-09-23T06:29:05.151" v="341" actId="478"/>
          <ac:picMkLst>
            <pc:docMk/>
            <pc:sldMk cId="476240596" sldId="287"/>
            <ac:picMk id="13" creationId="{2AB09EEB-CF5C-4771-8E3A-0E23AA9665E9}"/>
          </ac:picMkLst>
        </pc:picChg>
        <pc:picChg chg="add del mod">
          <ac:chgData name="Ioannis souliotis" userId="4d09a6494ed42bdd" providerId="LiveId" clId="{12849D71-CC62-4223-B7A6-D178758C5526}" dt="2021-09-23T06:29:05.151" v="341" actId="478"/>
          <ac:picMkLst>
            <pc:docMk/>
            <pc:sldMk cId="476240596" sldId="287"/>
            <ac:picMk id="14" creationId="{94B69B3E-37F8-4AE3-9F3F-1222CC375F7A}"/>
          </ac:picMkLst>
        </pc:picChg>
        <pc:picChg chg="add del mod">
          <ac:chgData name="Ioannis souliotis" userId="4d09a6494ed42bdd" providerId="LiveId" clId="{12849D71-CC62-4223-B7A6-D178758C5526}" dt="2021-09-23T06:29:05.151" v="341" actId="478"/>
          <ac:picMkLst>
            <pc:docMk/>
            <pc:sldMk cId="476240596" sldId="287"/>
            <ac:picMk id="15" creationId="{3FEA1613-F655-440E-9454-7FE75CEB45BD}"/>
          </ac:picMkLst>
        </pc:picChg>
        <pc:picChg chg="add del mod">
          <ac:chgData name="Ioannis souliotis" userId="4d09a6494ed42bdd" providerId="LiveId" clId="{12849D71-CC62-4223-B7A6-D178758C5526}" dt="2021-09-23T06:29:05.151" v="341" actId="478"/>
          <ac:picMkLst>
            <pc:docMk/>
            <pc:sldMk cId="476240596" sldId="287"/>
            <ac:picMk id="16" creationId="{7AEC3DF5-34FE-4BCE-A210-F83FC93E4718}"/>
          </ac:picMkLst>
        </pc:picChg>
        <pc:picChg chg="add del mod">
          <ac:chgData name="Ioannis souliotis" userId="4d09a6494ed42bdd" providerId="LiveId" clId="{12849D71-CC62-4223-B7A6-D178758C5526}" dt="2021-09-23T06:29:06.636" v="342" actId="478"/>
          <ac:picMkLst>
            <pc:docMk/>
            <pc:sldMk cId="476240596" sldId="287"/>
            <ac:picMk id="17" creationId="{89265946-2ABD-4554-9A0D-9567CD6930FF}"/>
          </ac:picMkLst>
        </pc:picChg>
        <pc:picChg chg="add del mod">
          <ac:chgData name="Ioannis souliotis" userId="4d09a6494ed42bdd" providerId="LiveId" clId="{12849D71-CC62-4223-B7A6-D178758C5526}" dt="2021-09-23T06:30:19.326" v="364" actId="478"/>
          <ac:picMkLst>
            <pc:docMk/>
            <pc:sldMk cId="476240596" sldId="287"/>
            <ac:picMk id="18" creationId="{37448AB8-BACF-4C8C-979E-B5D6FE12949F}"/>
          </ac:picMkLst>
        </pc:picChg>
        <pc:picChg chg="add mod">
          <ac:chgData name="Ioannis souliotis" userId="4d09a6494ed42bdd" providerId="LiveId" clId="{12849D71-CC62-4223-B7A6-D178758C5526}" dt="2021-09-23T06:30:19.656" v="365"/>
          <ac:picMkLst>
            <pc:docMk/>
            <pc:sldMk cId="476240596" sldId="287"/>
            <ac:picMk id="19" creationId="{DE094EF3-D439-4940-B1A3-3C7BD7A0EE4B}"/>
          </ac:picMkLst>
        </pc:picChg>
      </pc:sldChg>
      <pc:sldChg chg="addSp delSp modSp mod">
        <pc:chgData name="Ioannis souliotis" userId="4d09a6494ed42bdd" providerId="LiveId" clId="{12849D71-CC62-4223-B7A6-D178758C5526}" dt="2021-09-23T06:30:15.175" v="363"/>
        <pc:sldMkLst>
          <pc:docMk/>
          <pc:sldMk cId="578026810" sldId="288"/>
        </pc:sldMkLst>
        <pc:picChg chg="add del mod">
          <ac:chgData name="Ioannis souliotis" userId="4d09a6494ed42bdd" providerId="LiveId" clId="{12849D71-CC62-4223-B7A6-D178758C5526}" dt="2021-09-23T06:25:36.483" v="315" actId="478"/>
          <ac:picMkLst>
            <pc:docMk/>
            <pc:sldMk cId="578026810" sldId="288"/>
            <ac:picMk id="5" creationId="{8D7B844E-C152-40D8-9F72-E57635D74695}"/>
          </ac:picMkLst>
        </pc:picChg>
        <pc:picChg chg="add del mod">
          <ac:chgData name="Ioannis souliotis" userId="4d09a6494ed42bdd" providerId="LiveId" clId="{12849D71-CC62-4223-B7A6-D178758C5526}" dt="2021-09-23T06:25:36.483" v="315" actId="478"/>
          <ac:picMkLst>
            <pc:docMk/>
            <pc:sldMk cId="578026810" sldId="288"/>
            <ac:picMk id="6" creationId="{59158472-6A07-4CE1-8346-64C44D7ECBF8}"/>
          </ac:picMkLst>
        </pc:picChg>
        <pc:picChg chg="add del mod">
          <ac:chgData name="Ioannis souliotis" userId="4d09a6494ed42bdd" providerId="LiveId" clId="{12849D71-CC62-4223-B7A6-D178758C5526}" dt="2021-09-23T06:25:36.483" v="315" actId="478"/>
          <ac:picMkLst>
            <pc:docMk/>
            <pc:sldMk cId="578026810" sldId="288"/>
            <ac:picMk id="8" creationId="{28F740E6-87E8-40D6-B4AD-07FA52B396AE}"/>
          </ac:picMkLst>
        </pc:picChg>
        <pc:picChg chg="add del mod">
          <ac:chgData name="Ioannis souliotis" userId="4d09a6494ed42bdd" providerId="LiveId" clId="{12849D71-CC62-4223-B7A6-D178758C5526}" dt="2021-09-23T06:25:36.483" v="315" actId="478"/>
          <ac:picMkLst>
            <pc:docMk/>
            <pc:sldMk cId="578026810" sldId="288"/>
            <ac:picMk id="11" creationId="{1D9E101A-4093-486D-9E69-C6ACF72A42B7}"/>
          </ac:picMkLst>
        </pc:picChg>
        <pc:picChg chg="add del mod">
          <ac:chgData name="Ioannis souliotis" userId="4d09a6494ed42bdd" providerId="LiveId" clId="{12849D71-CC62-4223-B7A6-D178758C5526}" dt="2021-09-23T06:25:36.483" v="315" actId="478"/>
          <ac:picMkLst>
            <pc:docMk/>
            <pc:sldMk cId="578026810" sldId="288"/>
            <ac:picMk id="12" creationId="{72F9F878-E452-4F44-98D1-E3F0DE4DEBA2}"/>
          </ac:picMkLst>
        </pc:picChg>
        <pc:picChg chg="add del mod">
          <ac:chgData name="Ioannis souliotis" userId="4d09a6494ed42bdd" providerId="LiveId" clId="{12849D71-CC62-4223-B7A6-D178758C5526}" dt="2021-09-23T06:29:11.542" v="344" actId="478"/>
          <ac:picMkLst>
            <pc:docMk/>
            <pc:sldMk cId="578026810" sldId="288"/>
            <ac:picMk id="13" creationId="{D223E8FA-D65D-430C-8B50-4CD7632ACF60}"/>
          </ac:picMkLst>
        </pc:picChg>
        <pc:picChg chg="add del mod">
          <ac:chgData name="Ioannis souliotis" userId="4d09a6494ed42bdd" providerId="LiveId" clId="{12849D71-CC62-4223-B7A6-D178758C5526}" dt="2021-09-23T06:29:11.542" v="344" actId="478"/>
          <ac:picMkLst>
            <pc:docMk/>
            <pc:sldMk cId="578026810" sldId="288"/>
            <ac:picMk id="14" creationId="{CC8E6434-20BA-46F5-86BC-F27316277ACF}"/>
          </ac:picMkLst>
        </pc:picChg>
        <pc:picChg chg="add del mod">
          <ac:chgData name="Ioannis souliotis" userId="4d09a6494ed42bdd" providerId="LiveId" clId="{12849D71-CC62-4223-B7A6-D178758C5526}" dt="2021-09-23T06:29:11.542" v="344" actId="478"/>
          <ac:picMkLst>
            <pc:docMk/>
            <pc:sldMk cId="578026810" sldId="288"/>
            <ac:picMk id="15" creationId="{755FD8A7-5EDA-4976-943D-564EAAE93BA6}"/>
          </ac:picMkLst>
        </pc:picChg>
        <pc:picChg chg="add del mod">
          <ac:chgData name="Ioannis souliotis" userId="4d09a6494ed42bdd" providerId="LiveId" clId="{12849D71-CC62-4223-B7A6-D178758C5526}" dt="2021-09-23T06:29:11.542" v="344" actId="478"/>
          <ac:picMkLst>
            <pc:docMk/>
            <pc:sldMk cId="578026810" sldId="288"/>
            <ac:picMk id="16" creationId="{BE6E075C-650C-46CB-AC35-A15100AEE1CD}"/>
          </ac:picMkLst>
        </pc:picChg>
        <pc:picChg chg="add del mod">
          <ac:chgData name="Ioannis souliotis" userId="4d09a6494ed42bdd" providerId="LiveId" clId="{12849D71-CC62-4223-B7A6-D178758C5526}" dt="2021-09-23T06:29:11.542" v="344" actId="478"/>
          <ac:picMkLst>
            <pc:docMk/>
            <pc:sldMk cId="578026810" sldId="288"/>
            <ac:picMk id="17" creationId="{7CC38645-32A0-4FCA-89AB-48FADFCD562B}"/>
          </ac:picMkLst>
        </pc:picChg>
        <pc:picChg chg="add del mod">
          <ac:chgData name="Ioannis souliotis" userId="4d09a6494ed42bdd" providerId="LiveId" clId="{12849D71-CC62-4223-B7A6-D178758C5526}" dt="2021-09-23T06:30:14.868" v="362" actId="478"/>
          <ac:picMkLst>
            <pc:docMk/>
            <pc:sldMk cId="578026810" sldId="288"/>
            <ac:picMk id="18" creationId="{2DFDF0EA-99E2-406F-AE59-53BF6DF5073A}"/>
          </ac:picMkLst>
        </pc:picChg>
        <pc:picChg chg="add mod">
          <ac:chgData name="Ioannis souliotis" userId="4d09a6494ed42bdd" providerId="LiveId" clId="{12849D71-CC62-4223-B7A6-D178758C5526}" dt="2021-09-23T06:30:15.175" v="363"/>
          <ac:picMkLst>
            <pc:docMk/>
            <pc:sldMk cId="578026810" sldId="288"/>
            <ac:picMk id="19" creationId="{D9DD7A73-30E6-4BAC-B709-3139AE0E6D48}"/>
          </ac:picMkLst>
        </pc:picChg>
      </pc:sldChg>
      <pc:sldChg chg="addSp delSp modSp mod">
        <pc:chgData name="Ioannis souliotis" userId="4d09a6494ed42bdd" providerId="LiveId" clId="{12849D71-CC62-4223-B7A6-D178758C5526}" dt="2021-09-23T06:30:11.483" v="361"/>
        <pc:sldMkLst>
          <pc:docMk/>
          <pc:sldMk cId="845062746" sldId="289"/>
        </pc:sldMkLst>
        <pc:spChg chg="mod">
          <ac:chgData name="Ioannis souliotis" userId="4d09a6494ed42bdd" providerId="LiveId" clId="{12849D71-CC62-4223-B7A6-D178758C5526}" dt="2021-09-23T06:22:57.457" v="277" actId="1035"/>
          <ac:spMkLst>
            <pc:docMk/>
            <pc:sldMk cId="845062746" sldId="289"/>
            <ac:spMk id="2" creationId="{A53FD1F5-151A-4213-97DC-E7AF2EE86DE7}"/>
          </ac:spMkLst>
        </pc:spChg>
        <pc:picChg chg="add del mod">
          <ac:chgData name="Ioannis souliotis" userId="4d09a6494ed42bdd" providerId="LiveId" clId="{12849D71-CC62-4223-B7A6-D178758C5526}" dt="2021-09-23T06:25:49.708" v="317" actId="478"/>
          <ac:picMkLst>
            <pc:docMk/>
            <pc:sldMk cId="845062746" sldId="289"/>
            <ac:picMk id="6" creationId="{F988FC81-BBD5-423C-9135-728268521CA4}"/>
          </ac:picMkLst>
        </pc:picChg>
        <pc:picChg chg="add del mod">
          <ac:chgData name="Ioannis souliotis" userId="4d09a6494ed42bdd" providerId="LiveId" clId="{12849D71-CC62-4223-B7A6-D178758C5526}" dt="2021-09-23T06:25:49.708" v="317" actId="478"/>
          <ac:picMkLst>
            <pc:docMk/>
            <pc:sldMk cId="845062746" sldId="289"/>
            <ac:picMk id="8" creationId="{50E6040E-4127-4801-B335-1B83DBAD3458}"/>
          </ac:picMkLst>
        </pc:picChg>
        <pc:picChg chg="add del mod">
          <ac:chgData name="Ioannis souliotis" userId="4d09a6494ed42bdd" providerId="LiveId" clId="{12849D71-CC62-4223-B7A6-D178758C5526}" dt="2021-09-23T06:25:49.708" v="317" actId="478"/>
          <ac:picMkLst>
            <pc:docMk/>
            <pc:sldMk cId="845062746" sldId="289"/>
            <ac:picMk id="11" creationId="{4CD938EE-1EB8-4E4C-9287-FEE6F888C3CB}"/>
          </ac:picMkLst>
        </pc:picChg>
        <pc:picChg chg="add del mod">
          <ac:chgData name="Ioannis souliotis" userId="4d09a6494ed42bdd" providerId="LiveId" clId="{12849D71-CC62-4223-B7A6-D178758C5526}" dt="2021-09-23T06:25:49.708" v="317" actId="478"/>
          <ac:picMkLst>
            <pc:docMk/>
            <pc:sldMk cId="845062746" sldId="289"/>
            <ac:picMk id="12" creationId="{FBC84024-0584-4191-B948-DC5376B93BB2}"/>
          </ac:picMkLst>
        </pc:picChg>
        <pc:picChg chg="add del mod">
          <ac:chgData name="Ioannis souliotis" userId="4d09a6494ed42bdd" providerId="LiveId" clId="{12849D71-CC62-4223-B7A6-D178758C5526}" dt="2021-09-23T06:25:51.684" v="318" actId="478"/>
          <ac:picMkLst>
            <pc:docMk/>
            <pc:sldMk cId="845062746" sldId="289"/>
            <ac:picMk id="13" creationId="{D8C452DF-0FDC-4367-97BB-546B0E4E8BA6}"/>
          </ac:picMkLst>
        </pc:picChg>
        <pc:picChg chg="add del mod">
          <ac:chgData name="Ioannis souliotis" userId="4d09a6494ed42bdd" providerId="LiveId" clId="{12849D71-CC62-4223-B7A6-D178758C5526}" dt="2021-09-23T06:29:16.100" v="346" actId="478"/>
          <ac:picMkLst>
            <pc:docMk/>
            <pc:sldMk cId="845062746" sldId="289"/>
            <ac:picMk id="14" creationId="{25221AFA-1DC1-4E68-8667-D044F0D60340}"/>
          </ac:picMkLst>
        </pc:picChg>
        <pc:picChg chg="add del mod">
          <ac:chgData name="Ioannis souliotis" userId="4d09a6494ed42bdd" providerId="LiveId" clId="{12849D71-CC62-4223-B7A6-D178758C5526}" dt="2021-09-23T06:29:16.100" v="346" actId="478"/>
          <ac:picMkLst>
            <pc:docMk/>
            <pc:sldMk cId="845062746" sldId="289"/>
            <ac:picMk id="15" creationId="{567BB1CC-F678-4DAA-B0D1-4502FB104F7E}"/>
          </ac:picMkLst>
        </pc:picChg>
        <pc:picChg chg="add del mod">
          <ac:chgData name="Ioannis souliotis" userId="4d09a6494ed42bdd" providerId="LiveId" clId="{12849D71-CC62-4223-B7A6-D178758C5526}" dt="2021-09-23T06:29:16.100" v="346" actId="478"/>
          <ac:picMkLst>
            <pc:docMk/>
            <pc:sldMk cId="845062746" sldId="289"/>
            <ac:picMk id="16" creationId="{07F6194F-A44B-4458-A27C-4D061250A2B7}"/>
          </ac:picMkLst>
        </pc:picChg>
        <pc:picChg chg="add del mod">
          <ac:chgData name="Ioannis souliotis" userId="4d09a6494ed42bdd" providerId="LiveId" clId="{12849D71-CC62-4223-B7A6-D178758C5526}" dt="2021-09-23T06:29:16.100" v="346" actId="478"/>
          <ac:picMkLst>
            <pc:docMk/>
            <pc:sldMk cId="845062746" sldId="289"/>
            <ac:picMk id="17" creationId="{C3AA4FC9-0D94-4065-9DCC-8E9826A9209A}"/>
          </ac:picMkLst>
        </pc:picChg>
        <pc:picChg chg="add del mod">
          <ac:chgData name="Ioannis souliotis" userId="4d09a6494ed42bdd" providerId="LiveId" clId="{12849D71-CC62-4223-B7A6-D178758C5526}" dt="2021-09-23T06:29:16.100" v="346" actId="478"/>
          <ac:picMkLst>
            <pc:docMk/>
            <pc:sldMk cId="845062746" sldId="289"/>
            <ac:picMk id="18" creationId="{38364E7D-ED5C-48B8-9235-F76155AF4034}"/>
          </ac:picMkLst>
        </pc:picChg>
        <pc:picChg chg="add del mod">
          <ac:chgData name="Ioannis souliotis" userId="4d09a6494ed42bdd" providerId="LiveId" clId="{12849D71-CC62-4223-B7A6-D178758C5526}" dt="2021-09-23T06:30:11.146" v="360" actId="478"/>
          <ac:picMkLst>
            <pc:docMk/>
            <pc:sldMk cId="845062746" sldId="289"/>
            <ac:picMk id="19" creationId="{0AA13A22-637F-47B7-9CF7-4E74B7D88374}"/>
          </ac:picMkLst>
        </pc:picChg>
        <pc:picChg chg="add mod">
          <ac:chgData name="Ioannis souliotis" userId="4d09a6494ed42bdd" providerId="LiveId" clId="{12849D71-CC62-4223-B7A6-D178758C5526}" dt="2021-09-23T06:30:11.483" v="361"/>
          <ac:picMkLst>
            <pc:docMk/>
            <pc:sldMk cId="845062746" sldId="289"/>
            <ac:picMk id="20" creationId="{1505C1CF-84E4-4180-91F7-DC5D21516485}"/>
          </ac:picMkLst>
        </pc:picChg>
      </pc:sldChg>
      <pc:sldChg chg="addSp delSp modSp mod">
        <pc:chgData name="Ioannis souliotis" userId="4d09a6494ed42bdd" providerId="LiveId" clId="{12849D71-CC62-4223-B7A6-D178758C5526}" dt="2021-09-23T06:30:08.213" v="359"/>
        <pc:sldMkLst>
          <pc:docMk/>
          <pc:sldMk cId="596887284" sldId="290"/>
        </pc:sldMkLst>
        <pc:picChg chg="add del mod">
          <ac:chgData name="Ioannis souliotis" userId="4d09a6494ed42bdd" providerId="LiveId" clId="{12849D71-CC62-4223-B7A6-D178758C5526}" dt="2021-09-23T06:25:59.995" v="320" actId="478"/>
          <ac:picMkLst>
            <pc:docMk/>
            <pc:sldMk cId="596887284" sldId="290"/>
            <ac:picMk id="6" creationId="{BA906D55-773C-4B47-BC48-2A2505B8107A}"/>
          </ac:picMkLst>
        </pc:picChg>
        <pc:picChg chg="add del mod">
          <ac:chgData name="Ioannis souliotis" userId="4d09a6494ed42bdd" providerId="LiveId" clId="{12849D71-CC62-4223-B7A6-D178758C5526}" dt="2021-09-23T06:25:59.995" v="320" actId="478"/>
          <ac:picMkLst>
            <pc:docMk/>
            <pc:sldMk cId="596887284" sldId="290"/>
            <ac:picMk id="8" creationId="{8484E816-275C-47D8-A1A2-9408DA126823}"/>
          </ac:picMkLst>
        </pc:picChg>
        <pc:picChg chg="add del mod">
          <ac:chgData name="Ioannis souliotis" userId="4d09a6494ed42bdd" providerId="LiveId" clId="{12849D71-CC62-4223-B7A6-D178758C5526}" dt="2021-09-23T06:25:59.995" v="320" actId="478"/>
          <ac:picMkLst>
            <pc:docMk/>
            <pc:sldMk cId="596887284" sldId="290"/>
            <ac:picMk id="11" creationId="{9AC052CB-1281-4649-85F9-F3EB65AC7065}"/>
          </ac:picMkLst>
        </pc:picChg>
        <pc:picChg chg="add del mod">
          <ac:chgData name="Ioannis souliotis" userId="4d09a6494ed42bdd" providerId="LiveId" clId="{12849D71-CC62-4223-B7A6-D178758C5526}" dt="2021-09-23T06:25:59.995" v="320" actId="478"/>
          <ac:picMkLst>
            <pc:docMk/>
            <pc:sldMk cId="596887284" sldId="290"/>
            <ac:picMk id="12" creationId="{5C3E0424-0F4F-46CD-93AF-59E4600F915E}"/>
          </ac:picMkLst>
        </pc:picChg>
        <pc:picChg chg="add del mod">
          <ac:chgData name="Ioannis souliotis" userId="4d09a6494ed42bdd" providerId="LiveId" clId="{12849D71-CC62-4223-B7A6-D178758C5526}" dt="2021-09-23T06:25:59.995" v="320" actId="478"/>
          <ac:picMkLst>
            <pc:docMk/>
            <pc:sldMk cId="596887284" sldId="290"/>
            <ac:picMk id="13" creationId="{22D96A50-99A5-42B0-AC07-F5D69BB78CF1}"/>
          </ac:picMkLst>
        </pc:picChg>
        <pc:picChg chg="add del mod">
          <ac:chgData name="Ioannis souliotis" userId="4d09a6494ed42bdd" providerId="LiveId" clId="{12849D71-CC62-4223-B7A6-D178758C5526}" dt="2021-09-23T06:29:20.771" v="348" actId="478"/>
          <ac:picMkLst>
            <pc:docMk/>
            <pc:sldMk cId="596887284" sldId="290"/>
            <ac:picMk id="14" creationId="{308D3720-0779-4299-B95E-D12DCF121A4B}"/>
          </ac:picMkLst>
        </pc:picChg>
        <pc:picChg chg="add del mod">
          <ac:chgData name="Ioannis souliotis" userId="4d09a6494ed42bdd" providerId="LiveId" clId="{12849D71-CC62-4223-B7A6-D178758C5526}" dt="2021-09-23T06:29:20.771" v="348" actId="478"/>
          <ac:picMkLst>
            <pc:docMk/>
            <pc:sldMk cId="596887284" sldId="290"/>
            <ac:picMk id="15" creationId="{360954E1-2240-4805-B41D-F1B1541AE1F7}"/>
          </ac:picMkLst>
        </pc:picChg>
        <pc:picChg chg="add del mod">
          <ac:chgData name="Ioannis souliotis" userId="4d09a6494ed42bdd" providerId="LiveId" clId="{12849D71-CC62-4223-B7A6-D178758C5526}" dt="2021-09-23T06:29:20.771" v="348" actId="478"/>
          <ac:picMkLst>
            <pc:docMk/>
            <pc:sldMk cId="596887284" sldId="290"/>
            <ac:picMk id="16" creationId="{4A2C46DF-5896-4951-93E2-C66121D7C8F8}"/>
          </ac:picMkLst>
        </pc:picChg>
        <pc:picChg chg="add del mod">
          <ac:chgData name="Ioannis souliotis" userId="4d09a6494ed42bdd" providerId="LiveId" clId="{12849D71-CC62-4223-B7A6-D178758C5526}" dt="2021-09-23T06:29:20.771" v="348" actId="478"/>
          <ac:picMkLst>
            <pc:docMk/>
            <pc:sldMk cId="596887284" sldId="290"/>
            <ac:picMk id="17" creationId="{F4D81726-FB3A-4FBC-8ED0-B3F088BF5E3B}"/>
          </ac:picMkLst>
        </pc:picChg>
        <pc:picChg chg="add del mod">
          <ac:chgData name="Ioannis souliotis" userId="4d09a6494ed42bdd" providerId="LiveId" clId="{12849D71-CC62-4223-B7A6-D178758C5526}" dt="2021-09-23T06:29:20.771" v="348" actId="478"/>
          <ac:picMkLst>
            <pc:docMk/>
            <pc:sldMk cId="596887284" sldId="290"/>
            <ac:picMk id="18" creationId="{9F3BD691-437E-416D-9573-DF72C8247499}"/>
          </ac:picMkLst>
        </pc:picChg>
        <pc:picChg chg="add del mod">
          <ac:chgData name="Ioannis souliotis" userId="4d09a6494ed42bdd" providerId="LiveId" clId="{12849D71-CC62-4223-B7A6-D178758C5526}" dt="2021-09-23T06:30:07.860" v="358" actId="478"/>
          <ac:picMkLst>
            <pc:docMk/>
            <pc:sldMk cId="596887284" sldId="290"/>
            <ac:picMk id="19" creationId="{B0142D71-BECC-4A8A-8607-380B7E1B3967}"/>
          </ac:picMkLst>
        </pc:picChg>
        <pc:picChg chg="add mod">
          <ac:chgData name="Ioannis souliotis" userId="4d09a6494ed42bdd" providerId="LiveId" clId="{12849D71-CC62-4223-B7A6-D178758C5526}" dt="2021-09-23T06:30:08.213" v="359"/>
          <ac:picMkLst>
            <pc:docMk/>
            <pc:sldMk cId="596887284" sldId="290"/>
            <ac:picMk id="20" creationId="{3FA6B158-D869-435C-8075-35ED9C6FC0D4}"/>
          </ac:picMkLst>
        </pc:picChg>
      </pc:sldChg>
      <pc:sldChg chg="addSp delSp modSp mod">
        <pc:chgData name="Ioannis souliotis" userId="4d09a6494ed42bdd" providerId="LiveId" clId="{12849D71-CC62-4223-B7A6-D178758C5526}" dt="2021-09-23T06:30:05.023" v="357"/>
        <pc:sldMkLst>
          <pc:docMk/>
          <pc:sldMk cId="1478398176" sldId="292"/>
        </pc:sldMkLst>
        <pc:picChg chg="add del mod">
          <ac:chgData name="Ioannis souliotis" userId="4d09a6494ed42bdd" providerId="LiveId" clId="{12849D71-CC62-4223-B7A6-D178758C5526}" dt="2021-09-23T06:26:05.850" v="322" actId="478"/>
          <ac:picMkLst>
            <pc:docMk/>
            <pc:sldMk cId="1478398176" sldId="292"/>
            <ac:picMk id="6" creationId="{5CF717AF-51A2-498B-B86D-3145C1C7C4AE}"/>
          </ac:picMkLst>
        </pc:picChg>
        <pc:picChg chg="add del mod">
          <ac:chgData name="Ioannis souliotis" userId="4d09a6494ed42bdd" providerId="LiveId" clId="{12849D71-CC62-4223-B7A6-D178758C5526}" dt="2021-09-23T06:26:07.223" v="323" actId="478"/>
          <ac:picMkLst>
            <pc:docMk/>
            <pc:sldMk cId="1478398176" sldId="292"/>
            <ac:picMk id="8" creationId="{419AE738-82C2-4171-AA80-18AA14DF9EF2}"/>
          </ac:picMkLst>
        </pc:picChg>
        <pc:picChg chg="add del mod">
          <ac:chgData name="Ioannis souliotis" userId="4d09a6494ed42bdd" providerId="LiveId" clId="{12849D71-CC62-4223-B7A6-D178758C5526}" dt="2021-09-23T06:26:05.850" v="322" actId="478"/>
          <ac:picMkLst>
            <pc:docMk/>
            <pc:sldMk cId="1478398176" sldId="292"/>
            <ac:picMk id="11" creationId="{CBEFE508-A755-403C-B36D-8257CD15AF41}"/>
          </ac:picMkLst>
        </pc:picChg>
        <pc:picChg chg="add del mod">
          <ac:chgData name="Ioannis souliotis" userId="4d09a6494ed42bdd" providerId="LiveId" clId="{12849D71-CC62-4223-B7A6-D178758C5526}" dt="2021-09-23T06:26:05.850" v="322" actId="478"/>
          <ac:picMkLst>
            <pc:docMk/>
            <pc:sldMk cId="1478398176" sldId="292"/>
            <ac:picMk id="12" creationId="{3CCB7830-547F-4327-A368-9193D9539E60}"/>
          </ac:picMkLst>
        </pc:picChg>
        <pc:picChg chg="add del mod">
          <ac:chgData name="Ioannis souliotis" userId="4d09a6494ed42bdd" providerId="LiveId" clId="{12849D71-CC62-4223-B7A6-D178758C5526}" dt="2021-09-23T06:26:05.850" v="322" actId="478"/>
          <ac:picMkLst>
            <pc:docMk/>
            <pc:sldMk cId="1478398176" sldId="292"/>
            <ac:picMk id="13" creationId="{D664688B-CFCD-43D2-BB27-E5B147C227C8}"/>
          </ac:picMkLst>
        </pc:picChg>
        <pc:picChg chg="add del mod">
          <ac:chgData name="Ioannis souliotis" userId="4d09a6494ed42bdd" providerId="LiveId" clId="{12849D71-CC62-4223-B7A6-D178758C5526}" dt="2021-09-23T06:29:25.528" v="350" actId="478"/>
          <ac:picMkLst>
            <pc:docMk/>
            <pc:sldMk cId="1478398176" sldId="292"/>
            <ac:picMk id="14" creationId="{313DB023-A876-4E11-A32E-8888351D4941}"/>
          </ac:picMkLst>
        </pc:picChg>
        <pc:picChg chg="add del mod">
          <ac:chgData name="Ioannis souliotis" userId="4d09a6494ed42bdd" providerId="LiveId" clId="{12849D71-CC62-4223-B7A6-D178758C5526}" dt="2021-09-23T06:29:25.528" v="350" actId="478"/>
          <ac:picMkLst>
            <pc:docMk/>
            <pc:sldMk cId="1478398176" sldId="292"/>
            <ac:picMk id="15" creationId="{8888C5BF-152B-423C-825F-838F2956D2BC}"/>
          </ac:picMkLst>
        </pc:picChg>
        <pc:picChg chg="add del mod">
          <ac:chgData name="Ioannis souliotis" userId="4d09a6494ed42bdd" providerId="LiveId" clId="{12849D71-CC62-4223-B7A6-D178758C5526}" dt="2021-09-23T06:29:25.528" v="350" actId="478"/>
          <ac:picMkLst>
            <pc:docMk/>
            <pc:sldMk cId="1478398176" sldId="292"/>
            <ac:picMk id="16" creationId="{E3011318-473F-4D4C-83FA-31C8BF3514B6}"/>
          </ac:picMkLst>
        </pc:picChg>
        <pc:picChg chg="add del mod">
          <ac:chgData name="Ioannis souliotis" userId="4d09a6494ed42bdd" providerId="LiveId" clId="{12849D71-CC62-4223-B7A6-D178758C5526}" dt="2021-09-23T06:29:25.528" v="350" actId="478"/>
          <ac:picMkLst>
            <pc:docMk/>
            <pc:sldMk cId="1478398176" sldId="292"/>
            <ac:picMk id="17" creationId="{E00E5900-C175-4BBD-B4CB-04492706E155}"/>
          </ac:picMkLst>
        </pc:picChg>
        <pc:picChg chg="add del mod">
          <ac:chgData name="Ioannis souliotis" userId="4d09a6494ed42bdd" providerId="LiveId" clId="{12849D71-CC62-4223-B7A6-D178758C5526}" dt="2021-09-23T06:29:25.528" v="350" actId="478"/>
          <ac:picMkLst>
            <pc:docMk/>
            <pc:sldMk cId="1478398176" sldId="292"/>
            <ac:picMk id="18" creationId="{817B2DF4-2757-48A3-97A8-09D6817C1C2D}"/>
          </ac:picMkLst>
        </pc:picChg>
        <pc:picChg chg="add del mod">
          <ac:chgData name="Ioannis souliotis" userId="4d09a6494ed42bdd" providerId="LiveId" clId="{12849D71-CC62-4223-B7A6-D178758C5526}" dt="2021-09-23T06:30:04.705" v="356" actId="478"/>
          <ac:picMkLst>
            <pc:docMk/>
            <pc:sldMk cId="1478398176" sldId="292"/>
            <ac:picMk id="19" creationId="{D6C75777-DB6A-4C83-A9E5-35264B4A5518}"/>
          </ac:picMkLst>
        </pc:picChg>
        <pc:picChg chg="add mod">
          <ac:chgData name="Ioannis souliotis" userId="4d09a6494ed42bdd" providerId="LiveId" clId="{12849D71-CC62-4223-B7A6-D178758C5526}" dt="2021-09-23T06:30:05.023" v="357"/>
          <ac:picMkLst>
            <pc:docMk/>
            <pc:sldMk cId="1478398176" sldId="292"/>
            <ac:picMk id="20" creationId="{AB60F3D6-9250-4B41-9F97-33031BF2C222}"/>
          </ac:picMkLst>
        </pc:picChg>
      </pc:sldChg>
    </pc:docChg>
  </pc:docChgLst>
  <pc:docChgLst>
    <pc:chgData name="Georgios Sfounos" userId="24d6d1b1-992b-4d22-95df-44596d501c29" providerId="ADAL" clId="{3B167F00-AF13-48D9-8408-AD1799949830}"/>
    <pc:docChg chg="modMainMaster">
      <pc:chgData name="Georgios Sfounos" userId="24d6d1b1-992b-4d22-95df-44596d501c29" providerId="ADAL" clId="{3B167F00-AF13-48D9-8408-AD1799949830}" dt="2021-05-06T17:41:05.158" v="10" actId="206"/>
      <pc:docMkLst>
        <pc:docMk/>
      </pc:docMkLst>
      <pc:sldMasterChg chg="modSldLayout">
        <pc:chgData name="Georgios Sfounos" userId="24d6d1b1-992b-4d22-95df-44596d501c29" providerId="ADAL" clId="{3B167F00-AF13-48D9-8408-AD1799949830}" dt="2021-05-06T17:41:05.158" v="10" actId="206"/>
        <pc:sldMasterMkLst>
          <pc:docMk/>
          <pc:sldMasterMk cId="0" sldId="2147483648"/>
        </pc:sldMasterMkLst>
        <pc:sldLayoutChg chg="modSp">
          <pc:chgData name="Georgios Sfounos" userId="24d6d1b1-992b-4d22-95df-44596d501c29" providerId="ADAL" clId="{3B167F00-AF13-48D9-8408-AD1799949830}" dt="2021-05-06T17:41:05.158" v="10" actId="206"/>
          <pc:sldLayoutMkLst>
            <pc:docMk/>
            <pc:sldMasterMk cId="0" sldId="2147483648"/>
            <pc:sldLayoutMk cId="0" sldId="2147483657"/>
          </pc:sldLayoutMkLst>
          <pc:spChg chg="mod">
            <ac:chgData name="Georgios Sfounos" userId="24d6d1b1-992b-4d22-95df-44596d501c29" providerId="ADAL" clId="{3B167F00-AF13-48D9-8408-AD1799949830}" dt="2021-05-06T17:41:05.158" v="10" actId="206"/>
            <ac:spMkLst>
              <pc:docMk/>
              <pc:sldMasterMk cId="0" sldId="2147483648"/>
              <pc:sldLayoutMk cId="0" sldId="2147483657"/>
              <ac:spMk id="9" creationId="{7CB90735-E0B2-8E42-9E07-69AA18F99C8E}"/>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κεφαλίδας 1">
            <a:extLst>
              <a:ext uri="{FF2B5EF4-FFF2-40B4-BE49-F238E27FC236}">
                <a16:creationId xmlns:a16="http://schemas.microsoft.com/office/drawing/2014/main" id="{AADB8255-BCD4-F344-B16E-60C337F36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l-GR"/>
          </a:p>
        </p:txBody>
      </p:sp>
      <p:sp>
        <p:nvSpPr>
          <p:cNvPr id="3" name="Θέση ημερομηνίας 2">
            <a:extLst>
              <a:ext uri="{FF2B5EF4-FFF2-40B4-BE49-F238E27FC236}">
                <a16:creationId xmlns:a16="http://schemas.microsoft.com/office/drawing/2014/main" id="{8BCBEAE1-BDFA-C542-B462-0EF14A257AC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987FCDB-D301-2E42-BECE-CE86386C06BA}" type="datetimeFigureOut">
              <a:rPr lang="el-GR" smtClean="0"/>
              <a:t>23/9/2021</a:t>
            </a:fld>
            <a:endParaRPr lang="el-GR"/>
          </a:p>
        </p:txBody>
      </p:sp>
      <p:sp>
        <p:nvSpPr>
          <p:cNvPr id="4" name="Θέση υποσέλιδου 3">
            <a:extLst>
              <a:ext uri="{FF2B5EF4-FFF2-40B4-BE49-F238E27FC236}">
                <a16:creationId xmlns:a16="http://schemas.microsoft.com/office/drawing/2014/main" id="{60D8CD1D-785E-F442-BB8E-4B44CD2090B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l-GR"/>
          </a:p>
        </p:txBody>
      </p:sp>
      <p:sp>
        <p:nvSpPr>
          <p:cNvPr id="5" name="Θέση αριθμού διαφάνειας 4">
            <a:extLst>
              <a:ext uri="{FF2B5EF4-FFF2-40B4-BE49-F238E27FC236}">
                <a16:creationId xmlns:a16="http://schemas.microsoft.com/office/drawing/2014/main" id="{BD2AC97E-F3CE-A04B-8860-77EF6746B93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9FB2C02-D641-4A46-AF96-7F9F842FAF53}" type="slidenum">
              <a:rPr lang="el-GR" smtClean="0"/>
              <a:t>‹#›</a:t>
            </a:fld>
            <a:endParaRPr lang="el-GR"/>
          </a:p>
        </p:txBody>
      </p:sp>
    </p:spTree>
    <p:extLst>
      <p:ext uri="{BB962C8B-B14F-4D97-AF65-F5344CB8AC3E}">
        <p14:creationId xmlns:p14="http://schemas.microsoft.com/office/powerpoint/2010/main" val="19896437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6" name="Shape 116"/>
          <p:cNvSpPr>
            <a:spLocks noGrp="1" noRot="1" noChangeAspect="1"/>
          </p:cNvSpPr>
          <p:nvPr>
            <p:ph type="sldImg"/>
          </p:nvPr>
        </p:nvSpPr>
        <p:spPr>
          <a:xfrm>
            <a:off x="381000" y="685800"/>
            <a:ext cx="6096000" cy="3429000"/>
          </a:xfrm>
          <a:prstGeom prst="rect">
            <a:avLst/>
          </a:prstGeom>
        </p:spPr>
        <p:txBody>
          <a:bodyPr/>
          <a:lstStyle/>
          <a:p>
            <a:endParaRPr/>
          </a:p>
        </p:txBody>
      </p:sp>
      <p:sp>
        <p:nvSpPr>
          <p:cNvPr id="117" name="Shape 11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228600" latinLnBrk="0">
      <a:lnSpc>
        <a:spcPct val="117999"/>
      </a:lnSpc>
      <a:defRPr sz="1100">
        <a:latin typeface="Helvetica Neue"/>
        <a:ea typeface="Helvetica Neue"/>
        <a:cs typeface="Helvetica Neue"/>
        <a:sym typeface="Helvetica Neue"/>
      </a:defRPr>
    </a:lvl1pPr>
    <a:lvl2pPr indent="114300" defTabSz="228600" latinLnBrk="0">
      <a:lnSpc>
        <a:spcPct val="117999"/>
      </a:lnSpc>
      <a:defRPr sz="1100">
        <a:latin typeface="Helvetica Neue"/>
        <a:ea typeface="Helvetica Neue"/>
        <a:cs typeface="Helvetica Neue"/>
        <a:sym typeface="Helvetica Neue"/>
      </a:defRPr>
    </a:lvl2pPr>
    <a:lvl3pPr indent="228600" defTabSz="228600" latinLnBrk="0">
      <a:lnSpc>
        <a:spcPct val="117999"/>
      </a:lnSpc>
      <a:defRPr sz="1100">
        <a:latin typeface="Helvetica Neue"/>
        <a:ea typeface="Helvetica Neue"/>
        <a:cs typeface="Helvetica Neue"/>
        <a:sym typeface="Helvetica Neue"/>
      </a:defRPr>
    </a:lvl3pPr>
    <a:lvl4pPr indent="342900" defTabSz="228600" latinLnBrk="0">
      <a:lnSpc>
        <a:spcPct val="117999"/>
      </a:lnSpc>
      <a:defRPr sz="1100">
        <a:latin typeface="Helvetica Neue"/>
        <a:ea typeface="Helvetica Neue"/>
        <a:cs typeface="Helvetica Neue"/>
        <a:sym typeface="Helvetica Neue"/>
      </a:defRPr>
    </a:lvl4pPr>
    <a:lvl5pPr indent="457200" defTabSz="228600" latinLnBrk="0">
      <a:lnSpc>
        <a:spcPct val="117999"/>
      </a:lnSpc>
      <a:defRPr sz="1100">
        <a:latin typeface="Helvetica Neue"/>
        <a:ea typeface="Helvetica Neue"/>
        <a:cs typeface="Helvetica Neue"/>
        <a:sym typeface="Helvetica Neue"/>
      </a:defRPr>
    </a:lvl5pPr>
    <a:lvl6pPr indent="571500" defTabSz="228600" latinLnBrk="0">
      <a:lnSpc>
        <a:spcPct val="117999"/>
      </a:lnSpc>
      <a:defRPr sz="1100">
        <a:latin typeface="Helvetica Neue"/>
        <a:ea typeface="Helvetica Neue"/>
        <a:cs typeface="Helvetica Neue"/>
        <a:sym typeface="Helvetica Neue"/>
      </a:defRPr>
    </a:lvl6pPr>
    <a:lvl7pPr indent="685800" defTabSz="228600" latinLnBrk="0">
      <a:lnSpc>
        <a:spcPct val="117999"/>
      </a:lnSpc>
      <a:defRPr sz="1100">
        <a:latin typeface="Helvetica Neue"/>
        <a:ea typeface="Helvetica Neue"/>
        <a:cs typeface="Helvetica Neue"/>
        <a:sym typeface="Helvetica Neue"/>
      </a:defRPr>
    </a:lvl7pPr>
    <a:lvl8pPr indent="800100" defTabSz="228600" latinLnBrk="0">
      <a:lnSpc>
        <a:spcPct val="117999"/>
      </a:lnSpc>
      <a:defRPr sz="1100">
        <a:latin typeface="Helvetica Neue"/>
        <a:ea typeface="Helvetica Neue"/>
        <a:cs typeface="Helvetica Neue"/>
        <a:sym typeface="Helvetica Neue"/>
      </a:defRPr>
    </a:lvl8pPr>
    <a:lvl9pPr indent="914400" defTabSz="228600" latinLnBrk="0">
      <a:lnSpc>
        <a:spcPct val="117999"/>
      </a:lnSpc>
      <a:defRPr sz="11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cover">
    <p:spTree>
      <p:nvGrpSpPr>
        <p:cNvPr id="1" name=""/>
        <p:cNvGrpSpPr/>
        <p:nvPr/>
      </p:nvGrpSpPr>
      <p:grpSpPr>
        <a:xfrm>
          <a:off x="0" y="0"/>
          <a:ext cx="0" cy="0"/>
          <a:chOff x="0" y="0"/>
          <a:chExt cx="0" cy="0"/>
        </a:xfrm>
      </p:grpSpPr>
      <p:pic>
        <p:nvPicPr>
          <p:cNvPr id="3" name="Εικόνα 2">
            <a:extLst>
              <a:ext uri="{FF2B5EF4-FFF2-40B4-BE49-F238E27FC236}">
                <a16:creationId xmlns:a16="http://schemas.microsoft.com/office/drawing/2014/main" id="{A517CE0C-47B8-D143-8B4D-F604A8B4A2A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1454780"/>
            <a:ext cx="12193588" cy="4382071"/>
          </a:xfrm>
          <a:prstGeom prst="rect">
            <a:avLst/>
          </a:prstGeom>
        </p:spPr>
      </p:pic>
      <p:pic>
        <p:nvPicPr>
          <p:cNvPr id="5" name="Εικόνα 4">
            <a:extLst>
              <a:ext uri="{FF2B5EF4-FFF2-40B4-BE49-F238E27FC236}">
                <a16:creationId xmlns:a16="http://schemas.microsoft.com/office/drawing/2014/main" id="{79531F3F-BE2C-4241-821F-53CF39FE576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751223" y="339366"/>
            <a:ext cx="3029901" cy="699208"/>
          </a:xfrm>
          <a:prstGeom prst="rect">
            <a:avLst/>
          </a:prstGeom>
        </p:spPr>
      </p:pic>
      <p:sp>
        <p:nvSpPr>
          <p:cNvPr id="8" name="Τίτλος 7">
            <a:extLst>
              <a:ext uri="{FF2B5EF4-FFF2-40B4-BE49-F238E27FC236}">
                <a16:creationId xmlns:a16="http://schemas.microsoft.com/office/drawing/2014/main" id="{F3FBF81A-CCA1-8B41-B772-69F3CC5BAC05}"/>
              </a:ext>
            </a:extLst>
          </p:cNvPr>
          <p:cNvSpPr>
            <a:spLocks noGrp="1"/>
          </p:cNvSpPr>
          <p:nvPr>
            <p:ph type="title" hasCustomPrompt="1"/>
          </p:nvPr>
        </p:nvSpPr>
        <p:spPr>
          <a:xfrm>
            <a:off x="948354" y="2493354"/>
            <a:ext cx="10504268" cy="1143000"/>
          </a:xfrm>
          <a:prstGeom prst="rect">
            <a:avLst/>
          </a:prstGeom>
        </p:spPr>
        <p:txBody>
          <a:bodyPr>
            <a:noAutofit/>
          </a:bodyPr>
          <a:lstStyle>
            <a:lvl1pPr algn="l">
              <a:defRPr sz="3400" b="1">
                <a:solidFill>
                  <a:schemeClr val="bg1"/>
                </a:solidFill>
                <a:latin typeface="Roboto" panose="02000000000000000000" pitchFamily="2" charset="0"/>
                <a:ea typeface="Roboto" panose="02000000000000000000" pitchFamily="2" charset="0"/>
                <a:cs typeface="Roboto" panose="02000000000000000000" pitchFamily="2" charset="0"/>
              </a:defRPr>
            </a:lvl1pPr>
          </a:lstStyle>
          <a:p>
            <a:r>
              <a:rPr lang="el-GR" dirty="0"/>
              <a:t>ΤΑ ΠΡΟΒΛΗΜΑΤΑ</a:t>
            </a:r>
            <a:br>
              <a:rPr lang="el-GR" dirty="0"/>
            </a:br>
            <a:r>
              <a:rPr lang="el-GR" dirty="0"/>
              <a:t>ΤΗΣ ΙΣΧΥΟΥΣΑΣ ΝΟΜΟΘΕΣΙΑΣ</a:t>
            </a:r>
          </a:p>
        </p:txBody>
      </p:sp>
      <p:sp>
        <p:nvSpPr>
          <p:cNvPr id="14" name="Θέση κειμένου 13">
            <a:extLst>
              <a:ext uri="{FF2B5EF4-FFF2-40B4-BE49-F238E27FC236}">
                <a16:creationId xmlns:a16="http://schemas.microsoft.com/office/drawing/2014/main" id="{7B9D78EC-FF91-D744-B4A9-2F8A6C055C48}"/>
              </a:ext>
            </a:extLst>
          </p:cNvPr>
          <p:cNvSpPr>
            <a:spLocks noGrp="1"/>
          </p:cNvSpPr>
          <p:nvPr>
            <p:ph type="body" sz="quarter" idx="11" hasCustomPrompt="1"/>
          </p:nvPr>
        </p:nvSpPr>
        <p:spPr>
          <a:xfrm>
            <a:off x="947738" y="5499848"/>
            <a:ext cx="2520950" cy="337004"/>
          </a:xfrm>
          <a:prstGeom prst="rect">
            <a:avLst/>
          </a:prstGeom>
        </p:spPr>
        <p:txBody>
          <a:bodyPr>
            <a:normAutofit/>
          </a:bodyPr>
          <a:lstStyle>
            <a:lvl1pPr marL="0" indent="0">
              <a:buNone/>
              <a:defRPr sz="1600" b="1">
                <a:solidFill>
                  <a:schemeClr val="bg1"/>
                </a:solidFill>
                <a:latin typeface="Roboto" panose="02000000000000000000" pitchFamily="2" charset="0"/>
                <a:ea typeface="Roboto" panose="02000000000000000000" pitchFamily="2" charset="0"/>
                <a:cs typeface="Roboto" panose="02000000000000000000" pitchFamily="2" charset="0"/>
              </a:defRPr>
            </a:lvl1pPr>
          </a:lstStyle>
          <a:p>
            <a:r>
              <a:rPr lang="el-GR" dirty="0"/>
              <a:t>06 / 05 / 2021</a:t>
            </a:r>
          </a:p>
        </p:txBody>
      </p:sp>
      <p:sp>
        <p:nvSpPr>
          <p:cNvPr id="26" name="Θέση κειμένου 25">
            <a:extLst>
              <a:ext uri="{FF2B5EF4-FFF2-40B4-BE49-F238E27FC236}">
                <a16:creationId xmlns:a16="http://schemas.microsoft.com/office/drawing/2014/main" id="{C036A572-0979-2E4D-993E-A464910FD518}"/>
              </a:ext>
            </a:extLst>
          </p:cNvPr>
          <p:cNvSpPr>
            <a:spLocks noGrp="1"/>
          </p:cNvSpPr>
          <p:nvPr>
            <p:ph type="body" sz="quarter" idx="12" hasCustomPrompt="1"/>
          </p:nvPr>
        </p:nvSpPr>
        <p:spPr>
          <a:xfrm>
            <a:off x="947738" y="3832225"/>
            <a:ext cx="6427974" cy="1157288"/>
          </a:xfrm>
          <a:prstGeom prst="rect">
            <a:avLst/>
          </a:prstGeom>
        </p:spPr>
        <p:txBody>
          <a:bodyPr>
            <a:noAutofit/>
          </a:bodyPr>
          <a:lstStyle>
            <a:lvl1pPr marL="0" indent="0">
              <a:buNone/>
              <a:defRPr sz="1220">
                <a:solidFill>
                  <a:schemeClr val="bg1"/>
                </a:solidFill>
                <a:latin typeface="Calibri" panose="020F0502020204030204" pitchFamily="34" charset="0"/>
                <a:cs typeface="Calibri" panose="020F0502020204030204" pitchFamily="34" charset="0"/>
              </a:defRPr>
            </a:lvl1pPr>
          </a:lstStyle>
          <a:p>
            <a:r>
              <a:rPr lang="en" dirty="0"/>
              <a:t>Lorem ipsum dolor sit </a:t>
            </a:r>
            <a:r>
              <a:rPr lang="en" dirty="0" err="1"/>
              <a:t>amet</a:t>
            </a:r>
            <a:r>
              <a:rPr lang="en" dirty="0"/>
              <a:t>, </a:t>
            </a:r>
            <a:r>
              <a:rPr lang="en" dirty="0" err="1"/>
              <a:t>consectetur</a:t>
            </a:r>
            <a:r>
              <a:rPr lang="en" dirty="0"/>
              <a:t> </a:t>
            </a:r>
            <a:r>
              <a:rPr lang="en" dirty="0" err="1"/>
              <a:t>adipisici</a:t>
            </a:r>
            <a:r>
              <a:rPr lang="en" dirty="0"/>
              <a:t> </a:t>
            </a:r>
            <a:r>
              <a:rPr lang="en" dirty="0" err="1"/>
              <a:t>elit</a:t>
            </a:r>
            <a:r>
              <a:rPr lang="en" dirty="0"/>
              <a:t>, </a:t>
            </a:r>
            <a:r>
              <a:rPr lang="en" dirty="0" err="1"/>
              <a:t>sed</a:t>
            </a:r>
            <a:r>
              <a:rPr lang="en" dirty="0"/>
              <a:t> do </a:t>
            </a:r>
            <a:r>
              <a:rPr lang="en" dirty="0" err="1"/>
              <a:t>eiusmod</a:t>
            </a:r>
            <a:r>
              <a:rPr lang="en" dirty="0"/>
              <a:t> </a:t>
            </a:r>
            <a:r>
              <a:rPr lang="en" dirty="0" err="1"/>
              <a:t>tempor</a:t>
            </a:r>
            <a:r>
              <a:rPr lang="en" dirty="0"/>
              <a:t> </a:t>
            </a:r>
            <a:r>
              <a:rPr lang="en" dirty="0" err="1"/>
              <a:t>incididunt</a:t>
            </a:r>
            <a:r>
              <a:rPr lang="en" dirty="0"/>
              <a:t> </a:t>
            </a:r>
            <a:r>
              <a:rPr lang="en" dirty="0" err="1"/>
              <a:t>ut</a:t>
            </a:r>
            <a:r>
              <a:rPr lang="en" dirty="0"/>
              <a:t> </a:t>
            </a:r>
            <a:r>
              <a:rPr lang="en" dirty="0" err="1"/>
              <a:t>labore</a:t>
            </a:r>
            <a:r>
              <a:rPr lang="en" dirty="0"/>
              <a:t> et dolore magna </a:t>
            </a:r>
            <a:r>
              <a:rPr lang="en" dirty="0" err="1"/>
              <a:t>aliqua</a:t>
            </a:r>
            <a:r>
              <a:rPr lang="en" dirty="0"/>
              <a:t>. Ut </a:t>
            </a:r>
            <a:r>
              <a:rPr lang="en" dirty="0" err="1"/>
              <a:t>enim</a:t>
            </a:r>
            <a:r>
              <a:rPr lang="en" dirty="0"/>
              <a:t> ad minim </a:t>
            </a:r>
            <a:r>
              <a:rPr lang="en" dirty="0" err="1"/>
              <a:t>veniam</a:t>
            </a:r>
            <a:r>
              <a:rPr lang="en" dirty="0"/>
              <a:t>, </a:t>
            </a:r>
            <a:r>
              <a:rPr lang="en" dirty="0" err="1"/>
              <a:t>quis</a:t>
            </a:r>
            <a:r>
              <a:rPr lang="en" dirty="0"/>
              <a:t> </a:t>
            </a:r>
            <a:r>
              <a:rPr lang="en" dirty="0" err="1"/>
              <a:t>nostrud</a:t>
            </a:r>
            <a:r>
              <a:rPr lang="en" dirty="0"/>
              <a:t> exercitation </a:t>
            </a:r>
            <a:r>
              <a:rPr lang="en" dirty="0" err="1"/>
              <a:t>ullamco</a:t>
            </a:r>
            <a:r>
              <a:rPr lang="en" dirty="0"/>
              <a:t> </a:t>
            </a:r>
            <a:r>
              <a:rPr lang="en" dirty="0" err="1"/>
              <a:t>laboris</a:t>
            </a:r>
            <a:r>
              <a:rPr lang="en" dirty="0"/>
              <a:t> nisi </a:t>
            </a:r>
            <a:r>
              <a:rPr lang="en" dirty="0" err="1"/>
              <a:t>ut</a:t>
            </a:r>
            <a:r>
              <a:rPr lang="en" dirty="0"/>
              <a:t> </a:t>
            </a:r>
            <a:r>
              <a:rPr lang="en" dirty="0" err="1"/>
              <a:t>aliquip</a:t>
            </a:r>
            <a:r>
              <a:rPr lang="en" dirty="0"/>
              <a:t> ex </a:t>
            </a:r>
            <a:r>
              <a:rPr lang="en" dirty="0" err="1"/>
              <a:t>ea</a:t>
            </a:r>
            <a:r>
              <a:rPr lang="en" dirty="0"/>
              <a:t> </a:t>
            </a:r>
            <a:r>
              <a:rPr lang="en" dirty="0" err="1"/>
              <a:t>commodo</a:t>
            </a:r>
            <a:r>
              <a:rPr lang="en" dirty="0"/>
              <a:t> </a:t>
            </a:r>
            <a:r>
              <a:rPr lang="en" dirty="0" err="1"/>
              <a:t>consequat</a:t>
            </a:r>
            <a:r>
              <a:rPr lang="en" dirty="0"/>
              <a:t>. Duis </a:t>
            </a:r>
            <a:r>
              <a:rPr lang="en" dirty="0" err="1"/>
              <a:t>aute</a:t>
            </a:r>
            <a:r>
              <a:rPr lang="en" dirty="0"/>
              <a:t> </a:t>
            </a:r>
            <a:r>
              <a:rPr lang="en" dirty="0" err="1"/>
              <a:t>irure</a:t>
            </a:r>
            <a:r>
              <a:rPr lang="en" dirty="0"/>
              <a:t> dolor in </a:t>
            </a:r>
            <a:r>
              <a:rPr lang="en" dirty="0" err="1"/>
              <a:t>reprehenderit</a:t>
            </a:r>
            <a:r>
              <a:rPr lang="en" dirty="0"/>
              <a:t> in </a:t>
            </a:r>
            <a:r>
              <a:rPr lang="en" dirty="0" err="1"/>
              <a:t>voluptate</a:t>
            </a:r>
            <a:r>
              <a:rPr lang="en" dirty="0"/>
              <a:t> </a:t>
            </a:r>
            <a:endParaRPr lang="el-GR" dirty="0"/>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inner slide text">
    <p:spTree>
      <p:nvGrpSpPr>
        <p:cNvPr id="1" name=""/>
        <p:cNvGrpSpPr/>
        <p:nvPr/>
      </p:nvGrpSpPr>
      <p:grpSpPr>
        <a:xfrm>
          <a:off x="0" y="0"/>
          <a:ext cx="0" cy="0"/>
          <a:chOff x="0" y="0"/>
          <a:chExt cx="0" cy="0"/>
        </a:xfrm>
      </p:grpSpPr>
      <p:pic>
        <p:nvPicPr>
          <p:cNvPr id="3" name="Εικόνα 2">
            <a:extLst>
              <a:ext uri="{FF2B5EF4-FFF2-40B4-BE49-F238E27FC236}">
                <a16:creationId xmlns:a16="http://schemas.microsoft.com/office/drawing/2014/main" id="{6394B45D-E86C-B147-9C6E-809F74B84D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94" y="0"/>
            <a:ext cx="12192000" cy="6858000"/>
          </a:xfrm>
          <a:prstGeom prst="rect">
            <a:avLst/>
          </a:prstGeom>
        </p:spPr>
      </p:pic>
      <p:sp>
        <p:nvSpPr>
          <p:cNvPr id="6" name="Θέση κειμένου 5">
            <a:extLst>
              <a:ext uri="{FF2B5EF4-FFF2-40B4-BE49-F238E27FC236}">
                <a16:creationId xmlns:a16="http://schemas.microsoft.com/office/drawing/2014/main" id="{6CAE11BA-80CC-894F-BB53-BA1384A8E883}"/>
              </a:ext>
            </a:extLst>
          </p:cNvPr>
          <p:cNvSpPr>
            <a:spLocks noGrp="1"/>
          </p:cNvSpPr>
          <p:nvPr>
            <p:ph type="body" sz="quarter" idx="10" hasCustomPrompt="1"/>
          </p:nvPr>
        </p:nvSpPr>
        <p:spPr>
          <a:xfrm>
            <a:off x="914214" y="1754281"/>
            <a:ext cx="8909050" cy="592138"/>
          </a:xfrm>
          <a:prstGeom prst="rect">
            <a:avLst/>
          </a:prstGeom>
        </p:spPr>
        <p:txBody>
          <a:bodyPr>
            <a:noAutofit/>
          </a:bodyPr>
          <a:lstStyle>
            <a:lvl1pPr marL="0" indent="0">
              <a:buNone/>
              <a:defRPr sz="3600" b="0" i="0">
                <a:latin typeface="Roboto Medium" panose="02000000000000000000" pitchFamily="2" charset="0"/>
                <a:ea typeface="Roboto Medium" panose="02000000000000000000" pitchFamily="2" charset="0"/>
                <a:cs typeface="Roboto Medium" panose="02000000000000000000" pitchFamily="2" charset="0"/>
              </a:defRPr>
            </a:lvl1pPr>
          </a:lstStyle>
          <a:p>
            <a:r>
              <a:rPr lang="en-US" dirty="0"/>
              <a:t>T</a:t>
            </a:r>
            <a:r>
              <a:rPr lang="el-GR" dirty="0"/>
              <a:t>ΙΤΛΟΣ </a:t>
            </a:r>
            <a:r>
              <a:rPr lang="en-US" dirty="0"/>
              <a:t>Lorem ipsum dolor sit </a:t>
            </a:r>
            <a:r>
              <a:rPr lang="en-US" dirty="0" err="1"/>
              <a:t>amet</a:t>
            </a:r>
            <a:endParaRPr lang="el-GR" dirty="0"/>
          </a:p>
        </p:txBody>
      </p:sp>
      <p:sp>
        <p:nvSpPr>
          <p:cNvPr id="8" name="Θέση κειμένου 7">
            <a:extLst>
              <a:ext uri="{FF2B5EF4-FFF2-40B4-BE49-F238E27FC236}">
                <a16:creationId xmlns:a16="http://schemas.microsoft.com/office/drawing/2014/main" id="{2B55413A-9B3B-B545-B71F-98642217566B}"/>
              </a:ext>
            </a:extLst>
          </p:cNvPr>
          <p:cNvSpPr>
            <a:spLocks noGrp="1"/>
          </p:cNvSpPr>
          <p:nvPr>
            <p:ph type="body" sz="quarter" idx="11" hasCustomPrompt="1"/>
          </p:nvPr>
        </p:nvSpPr>
        <p:spPr>
          <a:xfrm>
            <a:off x="901700" y="2589213"/>
            <a:ext cx="10306050" cy="3529012"/>
          </a:xfrm>
          <a:prstGeom prst="rect">
            <a:avLst/>
          </a:prstGeom>
        </p:spPr>
        <p:txBody>
          <a:bodyPr anchor="t">
            <a:noAutofit/>
          </a:bodyPr>
          <a:lstStyle>
            <a:lvl1pPr marL="0" indent="0">
              <a:spcBef>
                <a:spcPts val="1200"/>
              </a:spcBef>
              <a:buNone/>
              <a:defRPr sz="1600">
                <a:latin typeface="Calibri" panose="020F0502020204030204" pitchFamily="34" charset="0"/>
                <a:cs typeface="Calibri" panose="020F0502020204030204" pitchFamily="34" charset="0"/>
              </a:defRPr>
            </a:lvl1pPr>
          </a:lstStyle>
          <a:p>
            <a:r>
              <a:rPr lang="en-US" dirty="0"/>
              <a:t>Lorem ipsum dolor sit </a:t>
            </a:r>
            <a:r>
              <a:rPr lang="en-US" dirty="0" err="1"/>
              <a:t>amet</a:t>
            </a:r>
            <a:r>
              <a:rPr lang="en-US" dirty="0"/>
              <a:t>, </a:t>
            </a:r>
            <a:r>
              <a:rPr lang="en-US" dirty="0" err="1"/>
              <a:t>consectetur</a:t>
            </a:r>
            <a:r>
              <a:rPr lang="en-US" dirty="0"/>
              <a:t> </a:t>
            </a:r>
            <a:r>
              <a:rPr lang="en-US" dirty="0" err="1"/>
              <a:t>adipisici</a:t>
            </a:r>
            <a:r>
              <a:rPr lang="en-US" dirty="0"/>
              <a:t> </a:t>
            </a:r>
            <a:r>
              <a:rPr lang="en-US" dirty="0" err="1"/>
              <a:t>elit</a:t>
            </a:r>
            <a:r>
              <a:rPr lang="en-US" dirty="0"/>
              <a:t>, </a:t>
            </a:r>
            <a:r>
              <a:rPr lang="en-US" dirty="0" err="1"/>
              <a:t>sed</a:t>
            </a:r>
            <a:r>
              <a:rPr lang="en-US" dirty="0"/>
              <a:t>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r>
              <a:rPr lang="en-US" dirty="0"/>
              <a:t>. </a:t>
            </a:r>
          </a:p>
          <a:p>
            <a:r>
              <a:rPr lang="en-US" dirty="0"/>
              <a:t>Dolor sit </a:t>
            </a:r>
            <a:r>
              <a:rPr lang="en-US" dirty="0" err="1"/>
              <a:t>amet</a:t>
            </a:r>
            <a:r>
              <a:rPr lang="en-US" dirty="0"/>
              <a:t>, </a:t>
            </a:r>
            <a:r>
              <a:rPr lang="en-US" dirty="0" err="1"/>
              <a:t>consectetur</a:t>
            </a:r>
            <a:r>
              <a:rPr lang="en-US" dirty="0"/>
              <a:t> </a:t>
            </a:r>
            <a:r>
              <a:rPr lang="en-US" dirty="0" err="1"/>
              <a:t>adipisici</a:t>
            </a:r>
            <a:r>
              <a:rPr lang="en-US" dirty="0"/>
              <a:t> </a:t>
            </a:r>
            <a:r>
              <a:rPr lang="en-US" dirty="0" err="1"/>
              <a:t>elit</a:t>
            </a:r>
            <a:r>
              <a:rPr lang="en-US" dirty="0"/>
              <a:t>, </a:t>
            </a:r>
            <a:r>
              <a:rPr lang="en-US" dirty="0" err="1"/>
              <a:t>sed</a:t>
            </a:r>
            <a:r>
              <a:rPr lang="en-US" dirty="0"/>
              <a:t>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r>
              <a:rPr lang="en-US" dirty="0"/>
              <a:t>. </a:t>
            </a:r>
          </a:p>
          <a:p>
            <a:r>
              <a:rPr lang="en-US" dirty="0" err="1"/>
              <a:t>Consectetur</a:t>
            </a:r>
            <a:r>
              <a:rPr lang="en-US" dirty="0"/>
              <a:t> </a:t>
            </a:r>
            <a:r>
              <a:rPr lang="en-US" dirty="0" err="1"/>
              <a:t>adipisici</a:t>
            </a:r>
            <a:r>
              <a:rPr lang="en-US" dirty="0"/>
              <a:t> </a:t>
            </a:r>
            <a:r>
              <a:rPr lang="en-US" dirty="0" err="1"/>
              <a:t>elit</a:t>
            </a:r>
            <a:r>
              <a:rPr lang="en-US" dirty="0"/>
              <a:t>, </a:t>
            </a:r>
            <a:r>
              <a:rPr lang="en-US" dirty="0" err="1"/>
              <a:t>sed</a:t>
            </a:r>
            <a:r>
              <a:rPr lang="en-US" dirty="0"/>
              <a:t>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r>
              <a:rPr lang="en-US" dirty="0"/>
              <a:t>. </a:t>
            </a:r>
            <a:endParaRPr lang="el-GR" dirty="0"/>
          </a:p>
        </p:txBody>
      </p:sp>
      <p:sp>
        <p:nvSpPr>
          <p:cNvPr id="5" name="Shape 41">
            <a:extLst>
              <a:ext uri="{FF2B5EF4-FFF2-40B4-BE49-F238E27FC236}">
                <a16:creationId xmlns:a16="http://schemas.microsoft.com/office/drawing/2014/main" id="{299CB96A-0CB1-5C48-A633-81C1F61EBF27}"/>
              </a:ext>
            </a:extLst>
          </p:cNvPr>
          <p:cNvSpPr>
            <a:spLocks noGrp="1"/>
          </p:cNvSpPr>
          <p:nvPr>
            <p:ph type="sldNum" sz="quarter" idx="2"/>
          </p:nvPr>
        </p:nvSpPr>
        <p:spPr>
          <a:xfrm>
            <a:off x="11673887" y="6540500"/>
            <a:ext cx="306174" cy="287258"/>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inner slide text 2">
    <p:spTree>
      <p:nvGrpSpPr>
        <p:cNvPr id="1" name=""/>
        <p:cNvGrpSpPr/>
        <p:nvPr/>
      </p:nvGrpSpPr>
      <p:grpSpPr>
        <a:xfrm>
          <a:off x="0" y="0"/>
          <a:ext cx="0" cy="0"/>
          <a:chOff x="0" y="0"/>
          <a:chExt cx="0" cy="0"/>
        </a:xfrm>
      </p:grpSpPr>
      <p:pic>
        <p:nvPicPr>
          <p:cNvPr id="8" name="Εικόνα 7">
            <a:extLst>
              <a:ext uri="{FF2B5EF4-FFF2-40B4-BE49-F238E27FC236}">
                <a16:creationId xmlns:a16="http://schemas.microsoft.com/office/drawing/2014/main" id="{90F0A578-4324-1844-B391-BF2BE35C8B8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94" y="0"/>
            <a:ext cx="12192000" cy="6858000"/>
          </a:xfrm>
          <a:prstGeom prst="rect">
            <a:avLst/>
          </a:prstGeom>
        </p:spPr>
      </p:pic>
      <p:sp>
        <p:nvSpPr>
          <p:cNvPr id="41" name="Shape 41"/>
          <p:cNvSpPr>
            <a:spLocks noGrp="1"/>
          </p:cNvSpPr>
          <p:nvPr>
            <p:ph type="sldNum" sz="quarter" idx="2"/>
          </p:nvPr>
        </p:nvSpPr>
        <p:spPr>
          <a:xfrm>
            <a:off x="11673887" y="6540500"/>
            <a:ext cx="306174" cy="287258"/>
          </a:xfrm>
          <a:prstGeom prst="rect">
            <a:avLst/>
          </a:prstGeom>
        </p:spPr>
        <p:txBody>
          <a:bodyPr/>
          <a:lstStyle/>
          <a:p>
            <a:fld id="{86CB4B4D-7CA3-9044-876B-883B54F8677D}" type="slidenum">
              <a:t>‹#›</a:t>
            </a:fld>
            <a:endParaRPr/>
          </a:p>
        </p:txBody>
      </p:sp>
      <p:sp>
        <p:nvSpPr>
          <p:cNvPr id="9" name="Θέση κειμένου 5">
            <a:extLst>
              <a:ext uri="{FF2B5EF4-FFF2-40B4-BE49-F238E27FC236}">
                <a16:creationId xmlns:a16="http://schemas.microsoft.com/office/drawing/2014/main" id="{ED623BF1-39DA-0E47-86BC-F2E4E3DD482F}"/>
              </a:ext>
            </a:extLst>
          </p:cNvPr>
          <p:cNvSpPr>
            <a:spLocks noGrp="1"/>
          </p:cNvSpPr>
          <p:nvPr>
            <p:ph type="body" sz="quarter" idx="10" hasCustomPrompt="1"/>
          </p:nvPr>
        </p:nvSpPr>
        <p:spPr>
          <a:xfrm>
            <a:off x="914214" y="1754281"/>
            <a:ext cx="8909050" cy="592138"/>
          </a:xfrm>
          <a:prstGeom prst="rect">
            <a:avLst/>
          </a:prstGeom>
        </p:spPr>
        <p:txBody>
          <a:bodyPr>
            <a:noAutofit/>
          </a:bodyPr>
          <a:lstStyle>
            <a:lvl1pPr marL="0" indent="0">
              <a:buNone/>
              <a:defRPr sz="3600" b="0" i="0">
                <a:latin typeface="Roboto Medium" panose="02000000000000000000" pitchFamily="2" charset="0"/>
                <a:ea typeface="Roboto Medium" panose="02000000000000000000" pitchFamily="2" charset="0"/>
                <a:cs typeface="Roboto Medium" panose="02000000000000000000" pitchFamily="2" charset="0"/>
              </a:defRPr>
            </a:lvl1pPr>
          </a:lstStyle>
          <a:p>
            <a:r>
              <a:rPr lang="en-US" dirty="0"/>
              <a:t>T</a:t>
            </a:r>
            <a:r>
              <a:rPr lang="el-GR" dirty="0"/>
              <a:t>ΙΤΛΟΣ </a:t>
            </a:r>
            <a:r>
              <a:rPr lang="en-US" dirty="0"/>
              <a:t>Lorem ipsum dolor sit </a:t>
            </a:r>
            <a:r>
              <a:rPr lang="en-US" dirty="0" err="1"/>
              <a:t>amet</a:t>
            </a:r>
            <a:endParaRPr lang="el-GR" dirty="0"/>
          </a:p>
        </p:txBody>
      </p:sp>
      <p:sp>
        <p:nvSpPr>
          <p:cNvPr id="10" name="Θέση κειμένου 7">
            <a:extLst>
              <a:ext uri="{FF2B5EF4-FFF2-40B4-BE49-F238E27FC236}">
                <a16:creationId xmlns:a16="http://schemas.microsoft.com/office/drawing/2014/main" id="{8C1A7453-9BAD-EC4B-AED1-BFD00DB247E8}"/>
              </a:ext>
            </a:extLst>
          </p:cNvPr>
          <p:cNvSpPr>
            <a:spLocks noGrp="1"/>
          </p:cNvSpPr>
          <p:nvPr>
            <p:ph type="body" sz="quarter" idx="11" hasCustomPrompt="1"/>
          </p:nvPr>
        </p:nvSpPr>
        <p:spPr>
          <a:xfrm>
            <a:off x="901700" y="2536078"/>
            <a:ext cx="10131612" cy="1504763"/>
          </a:xfrm>
          <a:prstGeom prst="rect">
            <a:avLst/>
          </a:prstGeom>
        </p:spPr>
        <p:txBody>
          <a:bodyPr anchor="t">
            <a:noAutofit/>
          </a:bodyPr>
          <a:lstStyle>
            <a:lvl1pPr marL="0" indent="0">
              <a:spcBef>
                <a:spcPts val="1200"/>
              </a:spcBef>
              <a:buNone/>
              <a:defRPr sz="1600" b="0">
                <a:latin typeface="Calibri" panose="020F0502020204030204" pitchFamily="34" charset="0"/>
                <a:cs typeface="Calibri" panose="020F0502020204030204" pitchFamily="34" charset="0"/>
              </a:defRPr>
            </a:lvl1pPr>
          </a:lstStyle>
          <a:p>
            <a:r>
              <a:rPr lang="en-US" dirty="0"/>
              <a:t>Lorem ipsum dolor sit </a:t>
            </a:r>
            <a:r>
              <a:rPr lang="en-US" dirty="0" err="1"/>
              <a:t>amet</a:t>
            </a:r>
            <a:r>
              <a:rPr lang="en-US" dirty="0"/>
              <a:t>, </a:t>
            </a:r>
            <a:r>
              <a:rPr lang="en-US" dirty="0" err="1"/>
              <a:t>consectetur</a:t>
            </a:r>
            <a:r>
              <a:rPr lang="en-US" dirty="0"/>
              <a:t> </a:t>
            </a:r>
            <a:r>
              <a:rPr lang="en-US" dirty="0" err="1"/>
              <a:t>adipisici</a:t>
            </a:r>
            <a:r>
              <a:rPr lang="en-US" dirty="0"/>
              <a:t> </a:t>
            </a:r>
            <a:r>
              <a:rPr lang="en-US" dirty="0" err="1"/>
              <a:t>elit</a:t>
            </a:r>
            <a:r>
              <a:rPr lang="en-US" dirty="0"/>
              <a:t>, </a:t>
            </a:r>
            <a:r>
              <a:rPr lang="en-US" dirty="0" err="1"/>
              <a:t>sed</a:t>
            </a:r>
            <a:r>
              <a:rPr lang="en-US" dirty="0"/>
              <a:t>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r>
              <a:rPr lang="en-US" dirty="0"/>
              <a:t>. Dolor sit </a:t>
            </a:r>
            <a:r>
              <a:rPr lang="en-US" dirty="0" err="1"/>
              <a:t>amet</a:t>
            </a:r>
            <a:r>
              <a:rPr lang="en-US" dirty="0"/>
              <a:t>, </a:t>
            </a:r>
            <a:r>
              <a:rPr lang="en-US" dirty="0" err="1"/>
              <a:t>consectetur</a:t>
            </a:r>
            <a:r>
              <a:rPr lang="en-US" dirty="0"/>
              <a:t> </a:t>
            </a:r>
            <a:r>
              <a:rPr lang="en-US" dirty="0" err="1"/>
              <a:t>adipisici</a:t>
            </a:r>
            <a:r>
              <a:rPr lang="en-US" dirty="0"/>
              <a:t> </a:t>
            </a:r>
            <a:r>
              <a:rPr lang="en-US" dirty="0" err="1"/>
              <a:t>elit</a:t>
            </a:r>
            <a:r>
              <a:rPr lang="en-US" dirty="0"/>
              <a:t>, </a:t>
            </a:r>
            <a:r>
              <a:rPr lang="en-US" dirty="0" err="1"/>
              <a:t>sed</a:t>
            </a:r>
            <a:r>
              <a:rPr lang="en-US" dirty="0"/>
              <a:t>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a:t>
            </a:r>
            <a:endParaRPr lang="el-GR" dirty="0"/>
          </a:p>
        </p:txBody>
      </p:sp>
      <p:sp>
        <p:nvSpPr>
          <p:cNvPr id="11" name="Θέση κειμένου 7">
            <a:extLst>
              <a:ext uri="{FF2B5EF4-FFF2-40B4-BE49-F238E27FC236}">
                <a16:creationId xmlns:a16="http://schemas.microsoft.com/office/drawing/2014/main" id="{F4F34221-CA0F-1340-A668-2B5395CC05D1}"/>
              </a:ext>
            </a:extLst>
          </p:cNvPr>
          <p:cNvSpPr>
            <a:spLocks noGrp="1"/>
          </p:cNvSpPr>
          <p:nvPr>
            <p:ph type="body" sz="quarter" idx="12" hasCustomPrompt="1"/>
          </p:nvPr>
        </p:nvSpPr>
        <p:spPr>
          <a:xfrm>
            <a:off x="914214" y="4230944"/>
            <a:ext cx="3287992" cy="1956594"/>
          </a:xfrm>
          <a:prstGeom prst="rect">
            <a:avLst/>
          </a:prstGeom>
        </p:spPr>
        <p:txBody>
          <a:bodyPr anchor="t">
            <a:noAutofit/>
          </a:bodyPr>
          <a:lstStyle>
            <a:lvl1pPr marL="6350" indent="171450">
              <a:spcBef>
                <a:spcPts val="1200"/>
              </a:spcBef>
              <a:buSzPct val="100000"/>
              <a:buFontTx/>
              <a:buBlip>
                <a:blip r:embed="rId3"/>
              </a:buBlip>
              <a:tabLst/>
              <a:defRPr sz="1600" b="0">
                <a:latin typeface="Calibri" panose="020F0502020204030204" pitchFamily="34" charset="0"/>
                <a:cs typeface="Calibri" panose="020F0502020204030204" pitchFamily="34" charset="0"/>
              </a:defRPr>
            </a:lvl1pPr>
          </a:lstStyle>
          <a:p>
            <a:r>
              <a:rPr lang="en-US" dirty="0"/>
              <a:t>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r>
              <a:rPr lang="en-US" dirty="0"/>
              <a:t>. </a:t>
            </a:r>
            <a:r>
              <a:rPr lang="en-US" dirty="0" err="1"/>
              <a:t>Amet</a:t>
            </a:r>
            <a:r>
              <a:rPr lang="en-US" dirty="0"/>
              <a:t>, </a:t>
            </a:r>
            <a:r>
              <a:rPr lang="en-US" dirty="0" err="1"/>
              <a:t>consectetur</a:t>
            </a:r>
            <a:r>
              <a:rPr lang="en-US" dirty="0"/>
              <a:t> </a:t>
            </a:r>
            <a:r>
              <a:rPr lang="en-US" dirty="0" err="1"/>
              <a:t>adipisici</a:t>
            </a:r>
            <a:r>
              <a:rPr lang="en-US" dirty="0"/>
              <a:t> </a:t>
            </a:r>
            <a:r>
              <a:rPr lang="en-US" dirty="0" err="1"/>
              <a:t>elit</a:t>
            </a:r>
            <a:r>
              <a:rPr lang="en-US" dirty="0"/>
              <a:t>, </a:t>
            </a:r>
            <a:r>
              <a:rPr lang="en-US" dirty="0" err="1"/>
              <a:t>sed</a:t>
            </a:r>
            <a:r>
              <a:rPr lang="en-US" dirty="0"/>
              <a:t>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a:t>
            </a:r>
            <a:endParaRPr lang="el-GR" dirty="0"/>
          </a:p>
        </p:txBody>
      </p:sp>
      <p:sp>
        <p:nvSpPr>
          <p:cNvPr id="14" name="Θέση κειμένου 7">
            <a:extLst>
              <a:ext uri="{FF2B5EF4-FFF2-40B4-BE49-F238E27FC236}">
                <a16:creationId xmlns:a16="http://schemas.microsoft.com/office/drawing/2014/main" id="{A2F68308-2DC7-7245-8F5B-AFAF6366CCA0}"/>
              </a:ext>
            </a:extLst>
          </p:cNvPr>
          <p:cNvSpPr>
            <a:spLocks noGrp="1"/>
          </p:cNvSpPr>
          <p:nvPr>
            <p:ph type="body" sz="quarter" idx="15" hasCustomPrompt="1"/>
          </p:nvPr>
        </p:nvSpPr>
        <p:spPr>
          <a:xfrm>
            <a:off x="4378262" y="4230944"/>
            <a:ext cx="3287992" cy="1956594"/>
          </a:xfrm>
          <a:prstGeom prst="rect">
            <a:avLst/>
          </a:prstGeom>
        </p:spPr>
        <p:txBody>
          <a:bodyPr anchor="t">
            <a:noAutofit/>
          </a:bodyPr>
          <a:lstStyle>
            <a:lvl1pPr marL="6350" indent="171450">
              <a:spcBef>
                <a:spcPts val="1200"/>
              </a:spcBef>
              <a:buSzPct val="100000"/>
              <a:buFontTx/>
              <a:buBlip>
                <a:blip r:embed="rId3"/>
              </a:buBlip>
              <a:tabLst/>
              <a:defRPr sz="1600" b="0">
                <a:latin typeface="Calibri" panose="020F0502020204030204" pitchFamily="34" charset="0"/>
                <a:cs typeface="Calibri" panose="020F0502020204030204" pitchFamily="34" charset="0"/>
              </a:defRPr>
            </a:lvl1pPr>
          </a:lstStyle>
          <a:p>
            <a:r>
              <a:rPr lang="en-US" dirty="0"/>
              <a:t>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r>
              <a:rPr lang="en-US" dirty="0"/>
              <a:t>.</a:t>
            </a:r>
            <a:endParaRPr lang="el-GR" dirty="0"/>
          </a:p>
        </p:txBody>
      </p:sp>
      <p:sp>
        <p:nvSpPr>
          <p:cNvPr id="15" name="Θέση κειμένου 7">
            <a:extLst>
              <a:ext uri="{FF2B5EF4-FFF2-40B4-BE49-F238E27FC236}">
                <a16:creationId xmlns:a16="http://schemas.microsoft.com/office/drawing/2014/main" id="{384ADF2E-B4D2-464B-BC11-406EBD122AF7}"/>
              </a:ext>
            </a:extLst>
          </p:cNvPr>
          <p:cNvSpPr>
            <a:spLocks noGrp="1"/>
          </p:cNvSpPr>
          <p:nvPr>
            <p:ph type="body" sz="quarter" idx="16" hasCustomPrompt="1"/>
          </p:nvPr>
        </p:nvSpPr>
        <p:spPr>
          <a:xfrm>
            <a:off x="7842301" y="4230944"/>
            <a:ext cx="3287992" cy="1956594"/>
          </a:xfrm>
          <a:prstGeom prst="rect">
            <a:avLst/>
          </a:prstGeom>
        </p:spPr>
        <p:txBody>
          <a:bodyPr anchor="t">
            <a:noAutofit/>
          </a:bodyPr>
          <a:lstStyle>
            <a:lvl1pPr marL="6350" indent="171450">
              <a:spcBef>
                <a:spcPts val="1200"/>
              </a:spcBef>
              <a:buSzPct val="100000"/>
              <a:buFontTx/>
              <a:buBlip>
                <a:blip r:embed="rId3"/>
              </a:buBlip>
              <a:tabLst/>
              <a:defRPr sz="1600" b="0">
                <a:latin typeface="Calibri" panose="020F0502020204030204" pitchFamily="34" charset="0"/>
                <a:cs typeface="Calibri" panose="020F0502020204030204" pitchFamily="34" charset="0"/>
              </a:defRPr>
            </a:lvl1pPr>
          </a:lstStyle>
          <a:p>
            <a:r>
              <a:rPr lang="en-US" dirty="0" err="1"/>
              <a:t>Consectetur</a:t>
            </a:r>
            <a:r>
              <a:rPr lang="en-US" dirty="0"/>
              <a:t> </a:t>
            </a:r>
            <a:r>
              <a:rPr lang="en-US" dirty="0" err="1"/>
              <a:t>adipisici</a:t>
            </a:r>
            <a:r>
              <a:rPr lang="en-US" dirty="0"/>
              <a:t> </a:t>
            </a:r>
            <a:r>
              <a:rPr lang="en-US" dirty="0" err="1"/>
              <a:t>elit</a:t>
            </a:r>
            <a:r>
              <a:rPr lang="en-US" dirty="0"/>
              <a:t>, </a:t>
            </a:r>
            <a:r>
              <a:rPr lang="en-US" dirty="0" err="1"/>
              <a:t>sed</a:t>
            </a:r>
            <a:r>
              <a:rPr lang="en-US" dirty="0"/>
              <a:t>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a:t>
            </a:r>
            <a:endParaRPr lang="el-GR" dirty="0"/>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back cover">
    <p:spTree>
      <p:nvGrpSpPr>
        <p:cNvPr id="1" name=""/>
        <p:cNvGrpSpPr/>
        <p:nvPr/>
      </p:nvGrpSpPr>
      <p:grpSpPr>
        <a:xfrm>
          <a:off x="0" y="0"/>
          <a:ext cx="0" cy="0"/>
          <a:chOff x="0" y="0"/>
          <a:chExt cx="0" cy="0"/>
        </a:xfrm>
      </p:grpSpPr>
      <p:pic>
        <p:nvPicPr>
          <p:cNvPr id="3" name="Εικόνα 2">
            <a:extLst>
              <a:ext uri="{FF2B5EF4-FFF2-40B4-BE49-F238E27FC236}">
                <a16:creationId xmlns:a16="http://schemas.microsoft.com/office/drawing/2014/main" id="{5FA993F8-2B6C-DF41-9ECA-C2581CBE4E3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94" y="0"/>
            <a:ext cx="12192000" cy="6858000"/>
          </a:xfrm>
          <a:prstGeom prst="rect">
            <a:avLst/>
          </a:prstGeom>
        </p:spPr>
      </p:pic>
      <p:sp>
        <p:nvSpPr>
          <p:cNvPr id="5" name="Θέση κειμένου 5">
            <a:extLst>
              <a:ext uri="{FF2B5EF4-FFF2-40B4-BE49-F238E27FC236}">
                <a16:creationId xmlns:a16="http://schemas.microsoft.com/office/drawing/2014/main" id="{8671DEE3-6A51-D149-AC6B-D8E9C108F7D5}"/>
              </a:ext>
            </a:extLst>
          </p:cNvPr>
          <p:cNvSpPr>
            <a:spLocks noGrp="1"/>
          </p:cNvSpPr>
          <p:nvPr>
            <p:ph type="body" sz="quarter" idx="10" hasCustomPrompt="1"/>
          </p:nvPr>
        </p:nvSpPr>
        <p:spPr>
          <a:xfrm>
            <a:off x="3119966" y="3134347"/>
            <a:ext cx="5304367" cy="751852"/>
          </a:xfrm>
          <a:prstGeom prst="rect">
            <a:avLst/>
          </a:prstGeom>
        </p:spPr>
        <p:txBody>
          <a:bodyPr anchor="t">
            <a:noAutofit/>
          </a:bodyPr>
          <a:lstStyle>
            <a:lvl1pPr marL="0" indent="0" algn="ctr">
              <a:buNone/>
              <a:defRPr sz="2800" b="0" i="0">
                <a:solidFill>
                  <a:schemeClr val="bg1"/>
                </a:solidFill>
                <a:latin typeface="Roboto Medium" panose="02000000000000000000" pitchFamily="2" charset="0"/>
                <a:ea typeface="Roboto Medium" panose="02000000000000000000" pitchFamily="2" charset="0"/>
                <a:cs typeface="Roboto Medium" panose="02000000000000000000" pitchFamily="2" charset="0"/>
              </a:defRPr>
            </a:lvl1pPr>
          </a:lstStyle>
          <a:p>
            <a:r>
              <a:rPr lang="el-GR" dirty="0"/>
              <a:t>Ευχαριστούμε</a:t>
            </a: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 name="Shape 4"/>
          <p:cNvSpPr>
            <a:spLocks noGrp="1"/>
          </p:cNvSpPr>
          <p:nvPr>
            <p:ph type="sldNum" sz="quarter" idx="2"/>
          </p:nvPr>
        </p:nvSpPr>
        <p:spPr>
          <a:xfrm>
            <a:off x="5940532" y="6540500"/>
            <a:ext cx="306174" cy="287258"/>
          </a:xfrm>
          <a:prstGeom prst="rect">
            <a:avLst/>
          </a:prstGeom>
          <a:ln w="12700">
            <a:miter lim="400000"/>
          </a:ln>
        </p:spPr>
        <p:txBody>
          <a:bodyPr wrap="none" lIns="50800" tIns="50800" rIns="50800" bIns="50800">
            <a:spAutoFit/>
          </a:bodyPr>
          <a:lstStyle>
            <a:lvl1pPr>
              <a:defRPr sz="1200"/>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60" r:id="rId4"/>
  </p:sldLayoutIdLst>
  <p:transition spd="med"/>
  <p:txStyles>
    <p:titleStyle>
      <a:lvl1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Light"/>
        </a:defRPr>
      </a:lvl1pPr>
      <a:lvl2pPr marL="0" marR="0" indent="11430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Light"/>
        </a:defRPr>
      </a:lvl2pPr>
      <a:lvl3pPr marL="0" marR="0" indent="22860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Light"/>
        </a:defRPr>
      </a:lvl3pPr>
      <a:lvl4pPr marL="0" marR="0" indent="34290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Light"/>
        </a:defRPr>
      </a:lvl4pPr>
      <a:lvl5pPr marL="0" marR="0" indent="45720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Light"/>
        </a:defRPr>
      </a:lvl5pPr>
      <a:lvl6pPr marL="0" marR="0" indent="57150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Light"/>
        </a:defRPr>
      </a:lvl6pPr>
      <a:lvl7pPr marL="0" marR="0" indent="68580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Light"/>
        </a:defRPr>
      </a:lvl7pPr>
      <a:lvl8pPr marL="0" marR="0" indent="80010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Light"/>
        </a:defRPr>
      </a:lvl8pPr>
      <a:lvl9pPr marL="0" marR="0" indent="91440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Light"/>
        </a:defRPr>
      </a:lvl9pPr>
    </p:titleStyle>
    <p:bodyStyle>
      <a:lvl1pPr marL="317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1pPr>
      <a:lvl2pPr marL="635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2pPr>
      <a:lvl3pPr marL="952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3pPr>
      <a:lvl4pPr marL="1270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4pPr>
      <a:lvl5pPr marL="1587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5pPr>
      <a:lvl6pPr marL="1905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6pPr>
      <a:lvl7pPr marL="2222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7pPr>
      <a:lvl8pPr marL="25400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8pPr>
      <a:lvl9pPr marL="2857500" marR="0" indent="-317500" algn="l" defTabSz="412750" rtl="0" latinLnBrk="0">
        <a:lnSpc>
          <a:spcPct val="100000"/>
        </a:lnSpc>
        <a:spcBef>
          <a:spcPts val="2950"/>
        </a:spcBef>
        <a:spcAft>
          <a:spcPts val="0"/>
        </a:spcAft>
        <a:buClrTx/>
        <a:buSzPct val="75000"/>
        <a:buFontTx/>
        <a:buChar char="•"/>
        <a:tabLst/>
        <a:defRPr sz="2600" b="0" i="0" u="none" strike="noStrike" cap="none" spc="0" baseline="0">
          <a:ln>
            <a:noFill/>
          </a:ln>
          <a:solidFill>
            <a:srgbClr val="000000"/>
          </a:solidFill>
          <a:uFillTx/>
          <a:latin typeface="+mn-lt"/>
          <a:ea typeface="+mn-ea"/>
          <a:cs typeface="+mn-cs"/>
          <a:sym typeface="Helvetica Light"/>
        </a:defRPr>
      </a:lvl9pPr>
    </p:bodyStyle>
    <p:otherStyle>
      <a:lvl1pPr marL="0" marR="0" indent="0" algn="ctr" defTabSz="41275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Light"/>
        </a:defRPr>
      </a:lvl1pPr>
      <a:lvl2pPr marL="0" marR="0" indent="114300" algn="ctr" defTabSz="41275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Light"/>
        </a:defRPr>
      </a:lvl2pPr>
      <a:lvl3pPr marL="0" marR="0" indent="228600" algn="ctr" defTabSz="41275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Light"/>
        </a:defRPr>
      </a:lvl3pPr>
      <a:lvl4pPr marL="0" marR="0" indent="342900" algn="ctr" defTabSz="41275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Light"/>
        </a:defRPr>
      </a:lvl4pPr>
      <a:lvl5pPr marL="0" marR="0" indent="457200" algn="ctr" defTabSz="41275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Light"/>
        </a:defRPr>
      </a:lvl5pPr>
      <a:lvl6pPr marL="0" marR="0" indent="571500" algn="ctr" defTabSz="41275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Light"/>
        </a:defRPr>
      </a:lvl6pPr>
      <a:lvl7pPr marL="0" marR="0" indent="685800" algn="ctr" defTabSz="41275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Light"/>
        </a:defRPr>
      </a:lvl7pPr>
      <a:lvl8pPr marL="0" marR="0" indent="800100" algn="ctr" defTabSz="41275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Light"/>
        </a:defRPr>
      </a:lvl8pPr>
      <a:lvl9pPr marL="0" marR="0" indent="914400" algn="ctr" defTabSz="41275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Light"/>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Τίτλος 10">
            <a:extLst>
              <a:ext uri="{FF2B5EF4-FFF2-40B4-BE49-F238E27FC236}">
                <a16:creationId xmlns:a16="http://schemas.microsoft.com/office/drawing/2014/main" id="{F689794A-2ED5-D04A-8D0C-C153C0D5FDD7}"/>
              </a:ext>
            </a:extLst>
          </p:cNvPr>
          <p:cNvSpPr>
            <a:spLocks noGrp="1"/>
          </p:cNvSpPr>
          <p:nvPr>
            <p:ph type="title"/>
          </p:nvPr>
        </p:nvSpPr>
        <p:spPr/>
        <p:txBody>
          <a:bodyPr/>
          <a:lstStyle/>
          <a:p>
            <a:r>
              <a:rPr lang="el-GR" dirty="0"/>
              <a:t>Νομοσχέδιο για την Ενίσχυσης της Κοινωνικής Προστασίας</a:t>
            </a:r>
          </a:p>
        </p:txBody>
      </p:sp>
      <p:sp>
        <p:nvSpPr>
          <p:cNvPr id="12" name="Θέση κειμένου 11">
            <a:extLst>
              <a:ext uri="{FF2B5EF4-FFF2-40B4-BE49-F238E27FC236}">
                <a16:creationId xmlns:a16="http://schemas.microsoft.com/office/drawing/2014/main" id="{68ECE14A-3A1F-8744-BEE8-B39A294AA423}"/>
              </a:ext>
            </a:extLst>
          </p:cNvPr>
          <p:cNvSpPr>
            <a:spLocks noGrp="1"/>
          </p:cNvSpPr>
          <p:nvPr>
            <p:ph type="body" sz="quarter" idx="11"/>
          </p:nvPr>
        </p:nvSpPr>
        <p:spPr/>
        <p:txBody>
          <a:bodyPr>
            <a:normAutofit/>
          </a:bodyPr>
          <a:lstStyle/>
          <a:p>
            <a:r>
              <a:rPr lang="el-GR" dirty="0"/>
              <a:t>23/09/2021</a:t>
            </a:r>
          </a:p>
        </p:txBody>
      </p:sp>
      <p:sp>
        <p:nvSpPr>
          <p:cNvPr id="13" name="Θέση κειμένου 12">
            <a:extLst>
              <a:ext uri="{FF2B5EF4-FFF2-40B4-BE49-F238E27FC236}">
                <a16:creationId xmlns:a16="http://schemas.microsoft.com/office/drawing/2014/main" id="{B7540F24-6E6A-944D-9F18-5217D506B605}"/>
              </a:ext>
            </a:extLst>
          </p:cNvPr>
          <p:cNvSpPr>
            <a:spLocks noGrp="1"/>
          </p:cNvSpPr>
          <p:nvPr>
            <p:ph type="body" sz="quarter" idx="12"/>
          </p:nvPr>
        </p:nvSpPr>
        <p:spPr/>
        <p:txBody>
          <a:bodyPr/>
          <a:lstStyle/>
          <a:p>
            <a:r>
              <a:rPr lang="el-GR" sz="2000" dirty="0"/>
              <a:t>Παρουσίαση του νομοσχεδίου </a:t>
            </a:r>
          </a:p>
        </p:txBody>
      </p:sp>
      <p:pic>
        <p:nvPicPr>
          <p:cNvPr id="17" name="Picture 16" descr="A picture containing text&#10;&#10;Description automatically generated">
            <a:extLst>
              <a:ext uri="{FF2B5EF4-FFF2-40B4-BE49-F238E27FC236}">
                <a16:creationId xmlns:a16="http://schemas.microsoft.com/office/drawing/2014/main" id="{1D5E87C2-8DD8-4A43-B28C-B7683C67F5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3867" y="6124353"/>
            <a:ext cx="5179722" cy="733647"/>
          </a:xfrm>
          <a:prstGeom prst="rect">
            <a:avLst/>
          </a:prstGeom>
        </p:spPr>
      </p:pic>
    </p:spTree>
    <p:extLst>
      <p:ext uri="{BB962C8B-B14F-4D97-AF65-F5344CB8AC3E}">
        <p14:creationId xmlns:p14="http://schemas.microsoft.com/office/powerpoint/2010/main" val="1140708788"/>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Θέση κειμένου 3">
            <a:extLst>
              <a:ext uri="{FF2B5EF4-FFF2-40B4-BE49-F238E27FC236}">
                <a16:creationId xmlns:a16="http://schemas.microsoft.com/office/drawing/2014/main" id="{6315206D-CB12-8F4E-99CE-63D7668E0DAA}"/>
              </a:ext>
            </a:extLst>
          </p:cNvPr>
          <p:cNvSpPr>
            <a:spLocks noGrp="1"/>
          </p:cNvSpPr>
          <p:nvPr>
            <p:ph type="body" sz="quarter" idx="10"/>
          </p:nvPr>
        </p:nvSpPr>
        <p:spPr/>
        <p:txBody>
          <a:bodyPr/>
          <a:lstStyle/>
          <a:p>
            <a:r>
              <a:rPr lang="el-GR" dirty="0"/>
              <a:t>Οι στόχοι του νομοσχεδίου</a:t>
            </a:r>
          </a:p>
        </p:txBody>
      </p:sp>
      <p:sp>
        <p:nvSpPr>
          <p:cNvPr id="5" name="Θέση κειμένου 4">
            <a:extLst>
              <a:ext uri="{FF2B5EF4-FFF2-40B4-BE49-F238E27FC236}">
                <a16:creationId xmlns:a16="http://schemas.microsoft.com/office/drawing/2014/main" id="{1D996B1B-42F4-1B47-AB2E-05F4713690B8}"/>
              </a:ext>
            </a:extLst>
          </p:cNvPr>
          <p:cNvSpPr>
            <a:spLocks noGrp="1"/>
          </p:cNvSpPr>
          <p:nvPr>
            <p:ph type="body" sz="quarter" idx="11"/>
          </p:nvPr>
        </p:nvSpPr>
        <p:spPr/>
        <p:txBody>
          <a:bodyPr/>
          <a:lstStyle/>
          <a:p>
            <a:r>
              <a:rPr lang="el-GR" sz="2000" b="1" dirty="0">
                <a:solidFill>
                  <a:srgbClr val="26BBE3"/>
                </a:solidFill>
                <a:effectLst>
                  <a:outerShdw blurRad="38100" dist="38100" dir="2700000" algn="tl">
                    <a:srgbClr val="000000">
                      <a:alpha val="43137"/>
                    </a:srgbClr>
                  </a:outerShdw>
                </a:effectLst>
              </a:rPr>
              <a:t>1. </a:t>
            </a:r>
            <a:r>
              <a:rPr lang="el-GR" sz="2000" dirty="0"/>
              <a:t>Πρόληψη και αντιμετώπιση περιστατικών Παιδικής Κακοποίησης και Παραμέλησης</a:t>
            </a:r>
          </a:p>
          <a:p>
            <a:r>
              <a:rPr lang="el-GR" sz="2000" dirty="0">
                <a:solidFill>
                  <a:srgbClr val="26BBE3"/>
                </a:solidFill>
                <a:effectLst>
                  <a:outerShdw blurRad="38100" dist="38100" dir="2700000" algn="tl">
                    <a:srgbClr val="000000">
                      <a:alpha val="43137"/>
                    </a:srgbClr>
                  </a:outerShdw>
                </a:effectLst>
              </a:rPr>
              <a:t>2. </a:t>
            </a:r>
            <a:r>
              <a:rPr lang="el-GR" sz="2000" dirty="0"/>
              <a:t>Πρόγραμμα «Κυψέλη» για την αναβάθμιση της ποιότητας των υπηρεσιών βρεφικών, παιδικών και βρεφονηπιακών σταθμών</a:t>
            </a:r>
          </a:p>
          <a:p>
            <a:r>
              <a:rPr lang="el-GR" sz="2000" dirty="0">
                <a:solidFill>
                  <a:srgbClr val="26BBE3"/>
                </a:solidFill>
                <a:effectLst>
                  <a:outerShdw blurRad="38100" dist="38100" dir="2700000" algn="tl">
                    <a:srgbClr val="000000">
                      <a:alpha val="43137"/>
                    </a:srgbClr>
                  </a:outerShdw>
                </a:effectLst>
              </a:rPr>
              <a:t>3.</a:t>
            </a:r>
            <a:r>
              <a:rPr lang="el-GR" sz="2000" dirty="0"/>
              <a:t> Προώθηση της </a:t>
            </a:r>
            <a:r>
              <a:rPr lang="el-GR" sz="2000" dirty="0" err="1"/>
              <a:t>Aναδοχής</a:t>
            </a:r>
            <a:r>
              <a:rPr lang="el-GR" sz="2000" dirty="0"/>
              <a:t> και της </a:t>
            </a:r>
            <a:r>
              <a:rPr lang="el-GR" sz="2000" dirty="0" err="1"/>
              <a:t>Yιοθεσίας</a:t>
            </a:r>
            <a:endParaRPr lang="el-GR" sz="2000" dirty="0"/>
          </a:p>
          <a:p>
            <a:r>
              <a:rPr lang="el-GR" sz="2000" dirty="0">
                <a:solidFill>
                  <a:srgbClr val="26BBE3"/>
                </a:solidFill>
                <a:effectLst>
                  <a:outerShdw blurRad="38100" dist="38100" dir="2700000" algn="tl">
                    <a:srgbClr val="000000">
                      <a:alpha val="43137"/>
                    </a:srgbClr>
                  </a:outerShdw>
                </a:effectLst>
              </a:rPr>
              <a:t>4. </a:t>
            </a:r>
            <a:r>
              <a:rPr lang="el-GR" sz="2000" dirty="0"/>
              <a:t>Προσωπικός Βοηθός για τα Άτομα με Αναπηρία</a:t>
            </a:r>
          </a:p>
          <a:p>
            <a:r>
              <a:rPr lang="el-GR" sz="2000" dirty="0">
                <a:solidFill>
                  <a:srgbClr val="26BBE3"/>
                </a:solidFill>
                <a:effectLst>
                  <a:outerShdw blurRad="38100" dist="38100" dir="2700000" algn="tl">
                    <a:srgbClr val="000000">
                      <a:alpha val="43137"/>
                    </a:srgbClr>
                  </a:outerShdw>
                </a:effectLst>
              </a:rPr>
              <a:t>5. </a:t>
            </a:r>
            <a:r>
              <a:rPr lang="el-GR" sz="2000" dirty="0"/>
              <a:t>Ευρωπαϊκή Εγγύηση για τα Παιδιά</a:t>
            </a:r>
          </a:p>
          <a:p>
            <a:r>
              <a:rPr lang="el-GR" sz="2000" dirty="0">
                <a:solidFill>
                  <a:srgbClr val="26BBE3"/>
                </a:solidFill>
                <a:effectLst>
                  <a:outerShdw blurRad="38100" dist="38100" dir="2700000" algn="tl">
                    <a:srgbClr val="000000">
                      <a:alpha val="43137"/>
                    </a:srgbClr>
                  </a:outerShdw>
                </a:effectLst>
              </a:rPr>
              <a:t>6. </a:t>
            </a:r>
            <a:r>
              <a:rPr lang="el-GR" sz="2000" dirty="0"/>
              <a:t>Ενίσχυση προσωπικού σε κλειστές δομές Ηλικιωμένων και </a:t>
            </a:r>
            <a:r>
              <a:rPr lang="el-GR" sz="2000" dirty="0" err="1"/>
              <a:t>ΑμεΑ</a:t>
            </a:r>
            <a:endParaRPr lang="el-GR" sz="2000" dirty="0"/>
          </a:p>
        </p:txBody>
      </p:sp>
      <p:pic>
        <p:nvPicPr>
          <p:cNvPr id="21" name="Picture 20" descr="A picture containing text&#10;&#10;Description automatically generated">
            <a:extLst>
              <a:ext uri="{FF2B5EF4-FFF2-40B4-BE49-F238E27FC236}">
                <a16:creationId xmlns:a16="http://schemas.microsoft.com/office/drawing/2014/main" id="{AC9F3151-6937-44F1-B07A-21D8604509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3867" y="6124353"/>
            <a:ext cx="5179722" cy="733647"/>
          </a:xfrm>
          <a:prstGeom prst="rect">
            <a:avLst/>
          </a:prstGeom>
        </p:spPr>
      </p:pic>
    </p:spTree>
    <p:extLst>
      <p:ext uri="{BB962C8B-B14F-4D97-AF65-F5344CB8AC3E}">
        <p14:creationId xmlns:p14="http://schemas.microsoft.com/office/powerpoint/2010/main" val="3021377172"/>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Θέση κειμένου 6">
            <a:extLst>
              <a:ext uri="{FF2B5EF4-FFF2-40B4-BE49-F238E27FC236}">
                <a16:creationId xmlns:a16="http://schemas.microsoft.com/office/drawing/2014/main" id="{17628589-1A1D-224F-AECE-FAA227186D8E}"/>
              </a:ext>
            </a:extLst>
          </p:cNvPr>
          <p:cNvSpPr>
            <a:spLocks noGrp="1"/>
          </p:cNvSpPr>
          <p:nvPr>
            <p:ph type="body" sz="quarter" idx="10"/>
          </p:nvPr>
        </p:nvSpPr>
        <p:spPr>
          <a:xfrm>
            <a:off x="914214" y="1271016"/>
            <a:ext cx="8909050" cy="1143000"/>
          </a:xfrm>
        </p:spPr>
        <p:txBody>
          <a:bodyPr/>
          <a:lstStyle/>
          <a:p>
            <a:r>
              <a:rPr lang="el-GR" dirty="0"/>
              <a:t>1. Παιδική Προστασία – Μέτρα εξάλειψης παιδικής κακοποίησης</a:t>
            </a:r>
          </a:p>
        </p:txBody>
      </p:sp>
      <p:sp>
        <p:nvSpPr>
          <p:cNvPr id="9" name="Θέση κειμένου 8">
            <a:extLst>
              <a:ext uri="{FF2B5EF4-FFF2-40B4-BE49-F238E27FC236}">
                <a16:creationId xmlns:a16="http://schemas.microsoft.com/office/drawing/2014/main" id="{689B28AB-9459-5B45-9839-B5271677EF83}"/>
              </a:ext>
            </a:extLst>
          </p:cNvPr>
          <p:cNvSpPr>
            <a:spLocks noGrp="1"/>
          </p:cNvSpPr>
          <p:nvPr>
            <p:ph type="body" sz="quarter" idx="12"/>
          </p:nvPr>
        </p:nvSpPr>
        <p:spPr>
          <a:xfrm>
            <a:off x="1097280" y="2697480"/>
            <a:ext cx="4855464" cy="3611880"/>
          </a:xfrm>
        </p:spPr>
        <p:txBody>
          <a:bodyPr/>
          <a:lstStyle/>
          <a:p>
            <a:pPr algn="just"/>
            <a:r>
              <a:rPr lang="el-GR" dirty="0"/>
              <a:t> </a:t>
            </a:r>
            <a:r>
              <a:rPr lang="el-GR" sz="1800" b="1" dirty="0"/>
              <a:t>Πλαίσιο πρόληψης και προστασίας </a:t>
            </a:r>
            <a:r>
              <a:rPr lang="el-GR" sz="1800" dirty="0"/>
              <a:t>έναντι της κακοποίησης των ανηλίκων, σε δομές παιδικής προστασίας, όπως οι βρεφονηπιακοί σταθμοί, τα ιδρύματα παιδικής προστασίας, τα Κέντρα Απασχόλησης Παιδιών και Ατόμων με Αναπηρία και οι παιδικές κατασκηνώσεις</a:t>
            </a:r>
          </a:p>
          <a:p>
            <a:pPr algn="just"/>
            <a:r>
              <a:rPr lang="el-GR" dirty="0"/>
              <a:t> </a:t>
            </a:r>
            <a:r>
              <a:rPr lang="el-GR" sz="1800" b="1" dirty="0"/>
              <a:t>Υπεύθυνος Προστασίας Ανηλίκων ανά δομή: </a:t>
            </a:r>
            <a:r>
              <a:rPr lang="el-GR" sz="1800" dirty="0"/>
              <a:t>Θεσπίζεται σε κάθε δομή υπεύθυνο πρόσωπο για την καταγραφή των περιστατικών κακοποίησης και την ενημέρωση των αρμόδιων αρχών</a:t>
            </a:r>
          </a:p>
        </p:txBody>
      </p:sp>
      <p:sp>
        <p:nvSpPr>
          <p:cNvPr id="10" name="Θέση κειμένου 9">
            <a:extLst>
              <a:ext uri="{FF2B5EF4-FFF2-40B4-BE49-F238E27FC236}">
                <a16:creationId xmlns:a16="http://schemas.microsoft.com/office/drawing/2014/main" id="{4F63C177-9D9D-0B46-A489-313FDBB811D0}"/>
              </a:ext>
            </a:extLst>
          </p:cNvPr>
          <p:cNvSpPr>
            <a:spLocks noGrp="1"/>
          </p:cNvSpPr>
          <p:nvPr>
            <p:ph type="body" sz="quarter" idx="15"/>
          </p:nvPr>
        </p:nvSpPr>
        <p:spPr>
          <a:xfrm>
            <a:off x="6373368" y="2697480"/>
            <a:ext cx="4855464" cy="3611880"/>
          </a:xfrm>
        </p:spPr>
        <p:txBody>
          <a:bodyPr/>
          <a:lstStyle/>
          <a:p>
            <a:pPr algn="just"/>
            <a:r>
              <a:rPr lang="el-GR" dirty="0"/>
              <a:t> </a:t>
            </a:r>
            <a:r>
              <a:rPr lang="el-GR" sz="1800" b="1" dirty="0"/>
              <a:t>Λευκό Ποινικό Μητρώο: </a:t>
            </a:r>
            <a:r>
              <a:rPr lang="el-GR" sz="1800" dirty="0"/>
              <a:t>Ορίζεται για πρώτη φορά στο Ελληνικό Δίκαιο ότι κανένα άτομο δεν μπορεί να εργάζεται στις δομές αυτές, εάν έχει τελέσει εγκλήματα κατά της γενετήσιας ελευθερίας και οικονομικής εκμετάλλευσης της γενετήσιας ζωής, καθώς και εγκλήματα κατά της οικογένειας, της ενδοοικογενειακής βίας, της εμπορίας ανθρώπων και ναρκωτικών. </a:t>
            </a:r>
          </a:p>
          <a:p>
            <a:pPr algn="just"/>
            <a:r>
              <a:rPr lang="el-GR" dirty="0"/>
              <a:t> </a:t>
            </a:r>
            <a:r>
              <a:rPr lang="el-GR" sz="1800" dirty="0"/>
              <a:t>Θέσπιση του </a:t>
            </a:r>
            <a:r>
              <a:rPr lang="el-GR" sz="1800" b="1" dirty="0"/>
              <a:t>Εθνικού Συστήματος Καταγραφής και Παρακολούθησης Αναφορών</a:t>
            </a:r>
            <a:r>
              <a:rPr lang="el-GR" sz="1800" dirty="0"/>
              <a:t> στο Εθνικό Κέντρο Κοινωνικής Αλληλεγγύης (Ε.Κ.Κ.Α.)</a:t>
            </a:r>
          </a:p>
          <a:p>
            <a:pPr algn="just"/>
            <a:endParaRPr lang="el-GR" dirty="0"/>
          </a:p>
        </p:txBody>
      </p:sp>
      <p:pic>
        <p:nvPicPr>
          <p:cNvPr id="19" name="Picture 18" descr="A picture containing text&#10;&#10;Description automatically generated">
            <a:extLst>
              <a:ext uri="{FF2B5EF4-FFF2-40B4-BE49-F238E27FC236}">
                <a16:creationId xmlns:a16="http://schemas.microsoft.com/office/drawing/2014/main" id="{937179B8-C20B-49BF-A018-53FDE2F611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3867" y="6124353"/>
            <a:ext cx="5179722" cy="733647"/>
          </a:xfrm>
          <a:prstGeom prst="rect">
            <a:avLst/>
          </a:prstGeom>
        </p:spPr>
      </p:pic>
    </p:spTree>
    <p:extLst>
      <p:ext uri="{BB962C8B-B14F-4D97-AF65-F5344CB8AC3E}">
        <p14:creationId xmlns:p14="http://schemas.microsoft.com/office/powerpoint/2010/main" val="2246897940"/>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Θέση κειμένου 6">
            <a:extLst>
              <a:ext uri="{FF2B5EF4-FFF2-40B4-BE49-F238E27FC236}">
                <a16:creationId xmlns:a16="http://schemas.microsoft.com/office/drawing/2014/main" id="{17628589-1A1D-224F-AECE-FAA227186D8E}"/>
              </a:ext>
            </a:extLst>
          </p:cNvPr>
          <p:cNvSpPr>
            <a:spLocks noGrp="1"/>
          </p:cNvSpPr>
          <p:nvPr>
            <p:ph type="body" sz="quarter" idx="10"/>
          </p:nvPr>
        </p:nvSpPr>
        <p:spPr>
          <a:xfrm>
            <a:off x="914214" y="1280160"/>
            <a:ext cx="8909050" cy="1143000"/>
          </a:xfrm>
        </p:spPr>
        <p:txBody>
          <a:bodyPr/>
          <a:lstStyle/>
          <a:p>
            <a:r>
              <a:rPr lang="el-GR" dirty="0"/>
              <a:t>2. Πρόγραμμα «Κυψέλη» για τους βρεφονηπιακούς σταθμούς </a:t>
            </a:r>
          </a:p>
        </p:txBody>
      </p:sp>
      <p:sp>
        <p:nvSpPr>
          <p:cNvPr id="9" name="Θέση κειμένου 8">
            <a:extLst>
              <a:ext uri="{FF2B5EF4-FFF2-40B4-BE49-F238E27FC236}">
                <a16:creationId xmlns:a16="http://schemas.microsoft.com/office/drawing/2014/main" id="{689B28AB-9459-5B45-9839-B5271677EF83}"/>
              </a:ext>
            </a:extLst>
          </p:cNvPr>
          <p:cNvSpPr>
            <a:spLocks noGrp="1"/>
          </p:cNvSpPr>
          <p:nvPr>
            <p:ph type="body" sz="quarter" idx="12"/>
          </p:nvPr>
        </p:nvSpPr>
        <p:spPr>
          <a:xfrm>
            <a:off x="1097280" y="3035808"/>
            <a:ext cx="4864608" cy="3273552"/>
          </a:xfrm>
        </p:spPr>
        <p:txBody>
          <a:bodyPr/>
          <a:lstStyle/>
          <a:p>
            <a:pPr algn="just"/>
            <a:r>
              <a:rPr lang="el-GR" dirty="0"/>
              <a:t> </a:t>
            </a:r>
            <a:r>
              <a:rPr lang="el-GR" sz="2000" dirty="0"/>
              <a:t>Ενιαίο, ολιστικό, καθημερινό </a:t>
            </a:r>
            <a:r>
              <a:rPr lang="el-GR" sz="2000" b="1" dirty="0"/>
              <a:t>πρόγραμμα</a:t>
            </a:r>
            <a:r>
              <a:rPr lang="el-GR" sz="2000" dirty="0"/>
              <a:t>, για όλους τους βρεφονηπιακούς σταθμούς της χώρας</a:t>
            </a:r>
          </a:p>
          <a:p>
            <a:pPr algn="just"/>
            <a:r>
              <a:rPr lang="el-GR" dirty="0"/>
              <a:t> </a:t>
            </a:r>
            <a:r>
              <a:rPr lang="el-GR" sz="2000" dirty="0"/>
              <a:t>Ανάπτυξη των </a:t>
            </a:r>
            <a:r>
              <a:rPr lang="el-GR" sz="2000" b="1" dirty="0"/>
              <a:t>δεξιοτήτων </a:t>
            </a:r>
            <a:r>
              <a:rPr lang="el-GR" sz="2000" dirty="0"/>
              <a:t>των βρεφών και των νηπίων μέσω διαφορετικών δραστηριοτήτων και ερεθισμάτων</a:t>
            </a:r>
          </a:p>
          <a:p>
            <a:pPr algn="just"/>
            <a:r>
              <a:rPr lang="el-GR" dirty="0"/>
              <a:t> </a:t>
            </a:r>
            <a:r>
              <a:rPr lang="el-GR" sz="2000" dirty="0"/>
              <a:t>Ενεργή </a:t>
            </a:r>
            <a:r>
              <a:rPr lang="el-GR" sz="2000" b="1" dirty="0"/>
              <a:t>συμμετοχή των γονέων </a:t>
            </a:r>
            <a:r>
              <a:rPr lang="el-GR" sz="2000" dirty="0"/>
              <a:t>στη διαδικασία</a:t>
            </a:r>
          </a:p>
          <a:p>
            <a:pPr indent="0" algn="just">
              <a:buNone/>
            </a:pPr>
            <a:endParaRPr lang="el-GR" dirty="0"/>
          </a:p>
        </p:txBody>
      </p:sp>
      <p:sp>
        <p:nvSpPr>
          <p:cNvPr id="10" name="Θέση κειμένου 9">
            <a:extLst>
              <a:ext uri="{FF2B5EF4-FFF2-40B4-BE49-F238E27FC236}">
                <a16:creationId xmlns:a16="http://schemas.microsoft.com/office/drawing/2014/main" id="{4F63C177-9D9D-0B46-A489-313FDBB811D0}"/>
              </a:ext>
            </a:extLst>
          </p:cNvPr>
          <p:cNvSpPr>
            <a:spLocks noGrp="1"/>
          </p:cNvSpPr>
          <p:nvPr>
            <p:ph type="body" sz="quarter" idx="15"/>
          </p:nvPr>
        </p:nvSpPr>
        <p:spPr>
          <a:xfrm>
            <a:off x="6231700" y="3035808"/>
            <a:ext cx="4864608" cy="3273552"/>
          </a:xfrm>
        </p:spPr>
        <p:txBody>
          <a:bodyPr/>
          <a:lstStyle/>
          <a:p>
            <a:pPr algn="just"/>
            <a:r>
              <a:rPr lang="el-GR" dirty="0"/>
              <a:t> </a:t>
            </a:r>
            <a:r>
              <a:rPr lang="el-GR" sz="2000" dirty="0"/>
              <a:t>Καθιερώνεται ο </a:t>
            </a:r>
            <a:r>
              <a:rPr lang="el-GR" sz="2000" b="1" dirty="0"/>
              <a:t>τακτικός έλεγχος </a:t>
            </a:r>
            <a:r>
              <a:rPr lang="el-GR" sz="2000" dirty="0"/>
              <a:t>όλων των βρεφών και νηπίων για την έγκαιρη ανίχνευση τυχόν αδυναμιών και δυσκολιών </a:t>
            </a:r>
          </a:p>
          <a:p>
            <a:pPr algn="just"/>
            <a:r>
              <a:rPr lang="el-GR" dirty="0"/>
              <a:t> </a:t>
            </a:r>
            <a:r>
              <a:rPr lang="el-GR" sz="2000" b="1" dirty="0"/>
              <a:t>Εθνικό Συμβούλιο Προσχολικής Αγωγής και Διαπαιδαγώγησης: </a:t>
            </a:r>
            <a:r>
              <a:rPr lang="el-GR" sz="2000" dirty="0"/>
              <a:t>Θεσπίζεται ως μηχανισμός συντονισμού της προσχολικής αγωγής και της ενιαίας διαχείρισης του νέου προγράμματος</a:t>
            </a:r>
          </a:p>
        </p:txBody>
      </p:sp>
      <p:pic>
        <p:nvPicPr>
          <p:cNvPr id="19" name="Picture 18" descr="A picture containing text&#10;&#10;Description automatically generated">
            <a:extLst>
              <a:ext uri="{FF2B5EF4-FFF2-40B4-BE49-F238E27FC236}">
                <a16:creationId xmlns:a16="http://schemas.microsoft.com/office/drawing/2014/main" id="{DE094EF3-D439-4940-B1A3-3C7BD7A0EE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3867" y="6124353"/>
            <a:ext cx="5179722" cy="733647"/>
          </a:xfrm>
          <a:prstGeom prst="rect">
            <a:avLst/>
          </a:prstGeom>
        </p:spPr>
      </p:pic>
    </p:spTree>
    <p:extLst>
      <p:ext uri="{BB962C8B-B14F-4D97-AF65-F5344CB8AC3E}">
        <p14:creationId xmlns:p14="http://schemas.microsoft.com/office/powerpoint/2010/main" val="476240596"/>
      </p:ext>
    </p:extLst>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Θέση κειμένου 6">
            <a:extLst>
              <a:ext uri="{FF2B5EF4-FFF2-40B4-BE49-F238E27FC236}">
                <a16:creationId xmlns:a16="http://schemas.microsoft.com/office/drawing/2014/main" id="{17628589-1A1D-224F-AECE-FAA227186D8E}"/>
              </a:ext>
            </a:extLst>
          </p:cNvPr>
          <p:cNvSpPr>
            <a:spLocks noGrp="1"/>
          </p:cNvSpPr>
          <p:nvPr>
            <p:ph type="body" sz="quarter" idx="10"/>
          </p:nvPr>
        </p:nvSpPr>
        <p:spPr>
          <a:xfrm>
            <a:off x="914214" y="1280160"/>
            <a:ext cx="10003722" cy="1161288"/>
          </a:xfrm>
        </p:spPr>
        <p:txBody>
          <a:bodyPr/>
          <a:lstStyle/>
          <a:p>
            <a:r>
              <a:rPr lang="el-GR" dirty="0"/>
              <a:t>3. Αναδοχή – Υιοθεσία – </a:t>
            </a:r>
            <a:r>
              <a:rPr lang="el-GR" dirty="0" err="1"/>
              <a:t>Αποϊδρυματοποίηση</a:t>
            </a:r>
            <a:endParaRPr lang="el-GR" dirty="0"/>
          </a:p>
        </p:txBody>
      </p:sp>
      <p:sp>
        <p:nvSpPr>
          <p:cNvPr id="9" name="Θέση κειμένου 8">
            <a:extLst>
              <a:ext uri="{FF2B5EF4-FFF2-40B4-BE49-F238E27FC236}">
                <a16:creationId xmlns:a16="http://schemas.microsoft.com/office/drawing/2014/main" id="{689B28AB-9459-5B45-9839-B5271677EF83}"/>
              </a:ext>
            </a:extLst>
          </p:cNvPr>
          <p:cNvSpPr>
            <a:spLocks noGrp="1"/>
          </p:cNvSpPr>
          <p:nvPr>
            <p:ph type="body" sz="quarter" idx="12"/>
          </p:nvPr>
        </p:nvSpPr>
        <p:spPr>
          <a:xfrm>
            <a:off x="1097280" y="2715768"/>
            <a:ext cx="4837176" cy="3273552"/>
          </a:xfrm>
        </p:spPr>
        <p:txBody>
          <a:bodyPr/>
          <a:lstStyle/>
          <a:p>
            <a:pPr algn="just"/>
            <a:r>
              <a:rPr lang="el-GR" dirty="0"/>
              <a:t> </a:t>
            </a:r>
            <a:r>
              <a:rPr lang="el-GR" sz="2000" dirty="0"/>
              <a:t>Δημιουργούνται </a:t>
            </a:r>
            <a:r>
              <a:rPr lang="el-GR" sz="2000" b="1" dirty="0"/>
              <a:t>Διαμερίσματα </a:t>
            </a:r>
            <a:r>
              <a:rPr lang="el-GR" sz="2000" b="1" dirty="0" err="1"/>
              <a:t>Ημι</a:t>
            </a:r>
            <a:r>
              <a:rPr lang="el-GR" sz="2000" b="1" dirty="0"/>
              <a:t>-αυτόνομης Διαβίωσης</a:t>
            </a:r>
            <a:r>
              <a:rPr lang="el-GR" sz="2000" dirty="0"/>
              <a:t> για άτομα άνω των 15 ετών: </a:t>
            </a:r>
          </a:p>
          <a:p>
            <a:pPr indent="0" algn="just">
              <a:buNone/>
            </a:pPr>
            <a:r>
              <a:rPr lang="el-GR" sz="2000" dirty="0"/>
              <a:t>Εντός αστικού ιστού, μη ιδρυματικού τύπου, που θα προσομοιάζουν σε συνθήκες οικογενειακού περιβάλλοντος για να επιτευχθεί η </a:t>
            </a:r>
            <a:r>
              <a:rPr lang="el-GR" sz="2000" dirty="0" err="1"/>
              <a:t>αποϊδρυματοποίηση</a:t>
            </a:r>
            <a:r>
              <a:rPr lang="el-GR" sz="2000" dirty="0"/>
              <a:t> και η ομαλή ένταξή τους στην κοινωνία</a:t>
            </a:r>
            <a:endParaRPr lang="el-GR" dirty="0"/>
          </a:p>
        </p:txBody>
      </p:sp>
      <p:sp>
        <p:nvSpPr>
          <p:cNvPr id="10" name="Θέση κειμένου 9">
            <a:extLst>
              <a:ext uri="{FF2B5EF4-FFF2-40B4-BE49-F238E27FC236}">
                <a16:creationId xmlns:a16="http://schemas.microsoft.com/office/drawing/2014/main" id="{4F63C177-9D9D-0B46-A489-313FDBB811D0}"/>
              </a:ext>
            </a:extLst>
          </p:cNvPr>
          <p:cNvSpPr>
            <a:spLocks noGrp="1"/>
          </p:cNvSpPr>
          <p:nvPr>
            <p:ph type="body" sz="quarter" idx="15"/>
          </p:nvPr>
        </p:nvSpPr>
        <p:spPr>
          <a:xfrm>
            <a:off x="6345936" y="2715768"/>
            <a:ext cx="4837176" cy="3273552"/>
          </a:xfrm>
        </p:spPr>
        <p:txBody>
          <a:bodyPr/>
          <a:lstStyle/>
          <a:p>
            <a:pPr algn="just"/>
            <a:r>
              <a:rPr lang="el-GR" dirty="0"/>
              <a:t> </a:t>
            </a:r>
            <a:r>
              <a:rPr lang="el-GR" sz="2000" b="1" dirty="0"/>
              <a:t>Κοινωνικός Σύμβουλος: </a:t>
            </a:r>
            <a:r>
              <a:rPr lang="el-GR" sz="2000" dirty="0"/>
              <a:t>Ενίσχυση του θεσμού για αποτελεσματικότερη επίβλεψη και συνεχή παρακολούθηση των Κοινωνικών Φορέων</a:t>
            </a:r>
          </a:p>
          <a:p>
            <a:pPr indent="0" algn="just">
              <a:buNone/>
            </a:pPr>
            <a:r>
              <a:rPr lang="el-GR" sz="2000" dirty="0"/>
              <a:t>Θα πραγματοποιεί αυτοψίες στους χώρους όσων Φορέων υπάγονται στον έλεγχό του και θα παρέχει τις απαραίτητες υποδείξεις για τη βέλτιστη ποιότητα υπηρεσιών</a:t>
            </a:r>
          </a:p>
        </p:txBody>
      </p:sp>
      <p:pic>
        <p:nvPicPr>
          <p:cNvPr id="19" name="Picture 18" descr="A picture containing text&#10;&#10;Description automatically generated">
            <a:extLst>
              <a:ext uri="{FF2B5EF4-FFF2-40B4-BE49-F238E27FC236}">
                <a16:creationId xmlns:a16="http://schemas.microsoft.com/office/drawing/2014/main" id="{D9DD7A73-30E6-4BAC-B709-3139AE0E6D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3867" y="6124353"/>
            <a:ext cx="5179722" cy="733647"/>
          </a:xfrm>
          <a:prstGeom prst="rect">
            <a:avLst/>
          </a:prstGeom>
        </p:spPr>
      </p:pic>
    </p:spTree>
    <p:extLst>
      <p:ext uri="{BB962C8B-B14F-4D97-AF65-F5344CB8AC3E}">
        <p14:creationId xmlns:p14="http://schemas.microsoft.com/office/powerpoint/2010/main" val="578026810"/>
      </p:ext>
    </p:extLst>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Θέση κειμένου 6">
            <a:extLst>
              <a:ext uri="{FF2B5EF4-FFF2-40B4-BE49-F238E27FC236}">
                <a16:creationId xmlns:a16="http://schemas.microsoft.com/office/drawing/2014/main" id="{17628589-1A1D-224F-AECE-FAA227186D8E}"/>
              </a:ext>
            </a:extLst>
          </p:cNvPr>
          <p:cNvSpPr>
            <a:spLocks noGrp="1"/>
          </p:cNvSpPr>
          <p:nvPr>
            <p:ph type="body" sz="quarter" idx="10"/>
          </p:nvPr>
        </p:nvSpPr>
        <p:spPr>
          <a:xfrm>
            <a:off x="914214" y="1280160"/>
            <a:ext cx="9537378" cy="1161288"/>
          </a:xfrm>
        </p:spPr>
        <p:txBody>
          <a:bodyPr/>
          <a:lstStyle/>
          <a:p>
            <a:r>
              <a:rPr lang="el-GR" dirty="0"/>
              <a:t>4. Άτομα με Αναπηρία και Ηλικιωμένοι</a:t>
            </a:r>
          </a:p>
        </p:txBody>
      </p:sp>
      <p:sp>
        <p:nvSpPr>
          <p:cNvPr id="9" name="Θέση κειμένου 8">
            <a:extLst>
              <a:ext uri="{FF2B5EF4-FFF2-40B4-BE49-F238E27FC236}">
                <a16:creationId xmlns:a16="http://schemas.microsoft.com/office/drawing/2014/main" id="{689B28AB-9459-5B45-9839-B5271677EF83}"/>
              </a:ext>
            </a:extLst>
          </p:cNvPr>
          <p:cNvSpPr>
            <a:spLocks noGrp="1"/>
          </p:cNvSpPr>
          <p:nvPr>
            <p:ph type="body" sz="quarter" idx="12"/>
          </p:nvPr>
        </p:nvSpPr>
        <p:spPr>
          <a:xfrm>
            <a:off x="1097280" y="2496312"/>
            <a:ext cx="4837176" cy="3273552"/>
          </a:xfrm>
        </p:spPr>
        <p:txBody>
          <a:bodyPr/>
          <a:lstStyle/>
          <a:p>
            <a:pPr algn="just"/>
            <a:r>
              <a:rPr lang="el-GR" dirty="0"/>
              <a:t> </a:t>
            </a:r>
            <a:r>
              <a:rPr lang="el-GR" sz="2000" b="1" dirty="0"/>
              <a:t>Προσωπικός Βοηθός </a:t>
            </a:r>
            <a:r>
              <a:rPr lang="el-GR" sz="2000" dirty="0"/>
              <a:t>για τα άτομα με αναπηρία: </a:t>
            </a:r>
          </a:p>
          <a:p>
            <a:pPr indent="0" algn="just">
              <a:buNone/>
            </a:pPr>
            <a:r>
              <a:rPr lang="el-GR" sz="2000" dirty="0"/>
              <a:t>Το φυσικό πρόσωπο, το οποίο θα υποστηρίζει τα άτομα με αναπηρία, βάσει των εξατομικευμένων αναγκών τους. Η προστασία των ατόμων με αναπηρία δεν μπορεί να περιορίζεται στην επιδοματική πολιτική. Για πρώτη φορά στη χώρα, διαμορφώνεται ενεργή Κοινωνική Πολιτική. </a:t>
            </a:r>
          </a:p>
          <a:p>
            <a:pPr indent="0" algn="just">
              <a:buNone/>
            </a:pPr>
            <a:endParaRPr lang="el-GR" sz="2000" dirty="0"/>
          </a:p>
        </p:txBody>
      </p:sp>
      <p:sp>
        <p:nvSpPr>
          <p:cNvPr id="10" name="Θέση κειμένου 9">
            <a:extLst>
              <a:ext uri="{FF2B5EF4-FFF2-40B4-BE49-F238E27FC236}">
                <a16:creationId xmlns:a16="http://schemas.microsoft.com/office/drawing/2014/main" id="{4F63C177-9D9D-0B46-A489-313FDBB811D0}"/>
              </a:ext>
            </a:extLst>
          </p:cNvPr>
          <p:cNvSpPr>
            <a:spLocks noGrp="1"/>
          </p:cNvSpPr>
          <p:nvPr>
            <p:ph type="body" sz="quarter" idx="15"/>
          </p:nvPr>
        </p:nvSpPr>
        <p:spPr>
          <a:xfrm>
            <a:off x="6345936" y="2496312"/>
            <a:ext cx="4837176" cy="3273552"/>
          </a:xfrm>
        </p:spPr>
        <p:txBody>
          <a:bodyPr/>
          <a:lstStyle/>
          <a:p>
            <a:pPr algn="just"/>
            <a:r>
              <a:rPr lang="el-GR" dirty="0"/>
              <a:t> </a:t>
            </a:r>
            <a:r>
              <a:rPr lang="el-GR" sz="2000" dirty="0"/>
              <a:t>Ειδικό πλαίσιο και μέτρα για την έγκαιρη </a:t>
            </a:r>
            <a:r>
              <a:rPr lang="el-GR" sz="2000" b="1" dirty="0"/>
              <a:t>πρόληψη του φαινομένου της κακοποίησης </a:t>
            </a:r>
            <a:r>
              <a:rPr lang="el-GR" sz="2000" dirty="0"/>
              <a:t>ενηλίκων </a:t>
            </a:r>
            <a:r>
              <a:rPr lang="el-GR" sz="2000" dirty="0" err="1"/>
              <a:t>ΑμεΑ</a:t>
            </a:r>
            <a:r>
              <a:rPr lang="el-GR" sz="2000" dirty="0"/>
              <a:t>, ηλικιωμένων και χρονίως πασχόντων σε φορείς και δομές που παρέχουν υπηρεσίες Κοινωνικής Πρόνοιας</a:t>
            </a:r>
          </a:p>
        </p:txBody>
      </p:sp>
      <p:sp>
        <p:nvSpPr>
          <p:cNvPr id="2" name="TextBox 1">
            <a:extLst>
              <a:ext uri="{FF2B5EF4-FFF2-40B4-BE49-F238E27FC236}">
                <a16:creationId xmlns:a16="http://schemas.microsoft.com/office/drawing/2014/main" id="{A53FD1F5-151A-4213-97DC-E7AF2EE86DE7}"/>
              </a:ext>
            </a:extLst>
          </p:cNvPr>
          <p:cNvSpPr txBox="1"/>
          <p:nvPr/>
        </p:nvSpPr>
        <p:spPr>
          <a:xfrm>
            <a:off x="1097280" y="5513979"/>
            <a:ext cx="10085832" cy="65659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just" defTabSz="825500" rtl="0" fontAlgn="auto" latinLnBrk="0" hangingPunct="0">
              <a:lnSpc>
                <a:spcPct val="100000"/>
              </a:lnSpc>
              <a:spcBef>
                <a:spcPts val="0"/>
              </a:spcBef>
              <a:spcAft>
                <a:spcPts val="0"/>
              </a:spcAft>
              <a:buClrTx/>
              <a:buSzTx/>
              <a:buFontTx/>
              <a:buNone/>
              <a:tabLst/>
            </a:pPr>
            <a:r>
              <a:rPr kumimoji="0" lang="el-GR" sz="1800" b="0" i="1" u="sng" strike="noStrike" cap="none" spc="0" normalizeH="0" baseline="0" dirty="0">
                <a:ln>
                  <a:noFill/>
                </a:ln>
                <a:solidFill>
                  <a:srgbClr val="000000"/>
                </a:solidFill>
                <a:effectLst/>
                <a:uFillTx/>
                <a:latin typeface="Calibri" panose="020F0502020204030204" pitchFamily="34" charset="0"/>
                <a:cs typeface="Calibri" panose="020F0502020204030204" pitchFamily="34" charset="0"/>
                <a:sym typeface="Helvetica Light"/>
              </a:rPr>
              <a:t>Ο Προσωπικός Βοηθός στηρίζει έμπρακτα το δικαίωμα των ατόμων με αναπηρία να ορίζουν και να υποστηρίζουν τις δικές τους επιλογές</a:t>
            </a:r>
          </a:p>
        </p:txBody>
      </p:sp>
      <p:pic>
        <p:nvPicPr>
          <p:cNvPr id="20" name="Picture 19" descr="A picture containing text&#10;&#10;Description automatically generated">
            <a:extLst>
              <a:ext uri="{FF2B5EF4-FFF2-40B4-BE49-F238E27FC236}">
                <a16:creationId xmlns:a16="http://schemas.microsoft.com/office/drawing/2014/main" id="{1505C1CF-84E4-4180-91F7-DC5D215164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3867" y="6124353"/>
            <a:ext cx="5179722" cy="733647"/>
          </a:xfrm>
          <a:prstGeom prst="rect">
            <a:avLst/>
          </a:prstGeom>
        </p:spPr>
      </p:pic>
    </p:spTree>
    <p:extLst>
      <p:ext uri="{BB962C8B-B14F-4D97-AF65-F5344CB8AC3E}">
        <p14:creationId xmlns:p14="http://schemas.microsoft.com/office/powerpoint/2010/main" val="845062746"/>
      </p:ext>
    </p:extLst>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Θέση κειμένου 6">
            <a:extLst>
              <a:ext uri="{FF2B5EF4-FFF2-40B4-BE49-F238E27FC236}">
                <a16:creationId xmlns:a16="http://schemas.microsoft.com/office/drawing/2014/main" id="{17628589-1A1D-224F-AECE-FAA227186D8E}"/>
              </a:ext>
            </a:extLst>
          </p:cNvPr>
          <p:cNvSpPr>
            <a:spLocks noGrp="1"/>
          </p:cNvSpPr>
          <p:nvPr>
            <p:ph type="body" sz="quarter" idx="10"/>
          </p:nvPr>
        </p:nvSpPr>
        <p:spPr>
          <a:xfrm>
            <a:off x="914214" y="1280160"/>
            <a:ext cx="10003722" cy="768096"/>
          </a:xfrm>
        </p:spPr>
        <p:txBody>
          <a:bodyPr/>
          <a:lstStyle/>
          <a:p>
            <a:r>
              <a:rPr lang="en-US" dirty="0"/>
              <a:t>5</a:t>
            </a:r>
            <a:r>
              <a:rPr lang="el-GR" dirty="0"/>
              <a:t>. Ευρωπαϊκή Εγγύηση για τα Παιδιά</a:t>
            </a:r>
          </a:p>
        </p:txBody>
      </p:sp>
      <p:sp>
        <p:nvSpPr>
          <p:cNvPr id="9" name="Θέση κειμένου 8">
            <a:extLst>
              <a:ext uri="{FF2B5EF4-FFF2-40B4-BE49-F238E27FC236}">
                <a16:creationId xmlns:a16="http://schemas.microsoft.com/office/drawing/2014/main" id="{689B28AB-9459-5B45-9839-B5271677EF83}"/>
              </a:ext>
            </a:extLst>
          </p:cNvPr>
          <p:cNvSpPr>
            <a:spLocks noGrp="1"/>
          </p:cNvSpPr>
          <p:nvPr>
            <p:ph type="body" sz="quarter" idx="12"/>
          </p:nvPr>
        </p:nvSpPr>
        <p:spPr>
          <a:xfrm>
            <a:off x="1097280" y="3044952"/>
            <a:ext cx="4837176" cy="3273552"/>
          </a:xfrm>
        </p:spPr>
        <p:txBody>
          <a:bodyPr/>
          <a:lstStyle/>
          <a:p>
            <a:pPr algn="just"/>
            <a:r>
              <a:rPr lang="el-GR" dirty="0"/>
              <a:t> </a:t>
            </a:r>
            <a:r>
              <a:rPr lang="el-GR" sz="2000" dirty="0"/>
              <a:t>Η πρόσβαση των παιδιών που έχουν ανάγκη, σε </a:t>
            </a:r>
            <a:r>
              <a:rPr lang="el-GR" sz="2000" b="1" dirty="0"/>
              <a:t>βασικά αγαθά </a:t>
            </a:r>
            <a:r>
              <a:rPr lang="el-GR" sz="2000" dirty="0"/>
              <a:t>όπως η στέγαση και ένδυση, η υγιεινή διατροφή και η υγειονομική περίθαλψη</a:t>
            </a:r>
          </a:p>
          <a:p>
            <a:pPr algn="just"/>
            <a:r>
              <a:rPr lang="en-US" dirty="0"/>
              <a:t> </a:t>
            </a:r>
            <a:r>
              <a:rPr lang="el-GR" sz="2000" dirty="0"/>
              <a:t>Η παροχή </a:t>
            </a:r>
            <a:r>
              <a:rPr lang="el-GR" sz="2000" b="1" dirty="0"/>
              <a:t>ίσων ευκαιριών </a:t>
            </a:r>
            <a:r>
              <a:rPr lang="el-GR" sz="2000" dirty="0"/>
              <a:t>για όλα τα παιδιά στην ασφαλή οικογενειακή ένταξη, την εκπαίδευση και τους βρεφονηπιακούς σταθμούς</a:t>
            </a:r>
          </a:p>
          <a:p>
            <a:pPr algn="just"/>
            <a:endParaRPr lang="el-GR" dirty="0"/>
          </a:p>
        </p:txBody>
      </p:sp>
      <p:sp>
        <p:nvSpPr>
          <p:cNvPr id="10" name="Θέση κειμένου 9">
            <a:extLst>
              <a:ext uri="{FF2B5EF4-FFF2-40B4-BE49-F238E27FC236}">
                <a16:creationId xmlns:a16="http://schemas.microsoft.com/office/drawing/2014/main" id="{4F63C177-9D9D-0B46-A489-313FDBB811D0}"/>
              </a:ext>
            </a:extLst>
          </p:cNvPr>
          <p:cNvSpPr>
            <a:spLocks noGrp="1"/>
          </p:cNvSpPr>
          <p:nvPr>
            <p:ph type="body" sz="quarter" idx="15"/>
          </p:nvPr>
        </p:nvSpPr>
        <p:spPr>
          <a:xfrm>
            <a:off x="6345936" y="3044952"/>
            <a:ext cx="4837176" cy="3273552"/>
          </a:xfrm>
        </p:spPr>
        <p:txBody>
          <a:bodyPr/>
          <a:lstStyle/>
          <a:p>
            <a:pPr algn="just"/>
            <a:r>
              <a:rPr lang="el-GR" dirty="0"/>
              <a:t> </a:t>
            </a:r>
            <a:r>
              <a:rPr lang="el-GR" sz="2000" b="1" dirty="0"/>
              <a:t>Εθνικός Συντονιστής της Εγγύησης για τα Παιδιά </a:t>
            </a:r>
            <a:r>
              <a:rPr lang="el-GR" sz="2000" dirty="0"/>
              <a:t>ορίζεται το Εθνικό Κέντρο Κοινωνικής Αλληλεγγύης (Ε</a:t>
            </a:r>
            <a:r>
              <a:rPr lang="en-US" sz="2000" dirty="0"/>
              <a:t>.</a:t>
            </a:r>
            <a:r>
              <a:rPr lang="el-GR" sz="2000" dirty="0"/>
              <a:t>Κ</a:t>
            </a:r>
            <a:r>
              <a:rPr lang="en-US" sz="2000" dirty="0"/>
              <a:t>.</a:t>
            </a:r>
            <a:r>
              <a:rPr lang="el-GR" sz="2000" dirty="0"/>
              <a:t>Κ</a:t>
            </a:r>
            <a:r>
              <a:rPr lang="en-US" sz="2000" dirty="0"/>
              <a:t>.</a:t>
            </a:r>
            <a:r>
              <a:rPr lang="el-GR" sz="2000" dirty="0"/>
              <a:t>Α</a:t>
            </a:r>
            <a:r>
              <a:rPr lang="en-US" sz="2000" dirty="0"/>
              <a:t>.</a:t>
            </a:r>
            <a:r>
              <a:rPr lang="el-GR" sz="2000" dirty="0"/>
              <a:t>)</a:t>
            </a:r>
          </a:p>
          <a:p>
            <a:pPr algn="just"/>
            <a:r>
              <a:rPr lang="en-US" dirty="0"/>
              <a:t> </a:t>
            </a:r>
            <a:r>
              <a:rPr lang="el-GR" sz="2000" dirty="0"/>
              <a:t>Σε συνεργασία με τη UNICEF, υλοποιείται πιλοτικό πρόγραμμα εφαρμογής του </a:t>
            </a:r>
            <a:r>
              <a:rPr lang="el-GR" sz="2000" b="1" dirty="0"/>
              <a:t>“</a:t>
            </a:r>
            <a:r>
              <a:rPr lang="el-GR" sz="2000" b="1" dirty="0" err="1"/>
              <a:t>Child</a:t>
            </a:r>
            <a:r>
              <a:rPr lang="el-GR" sz="2000" b="1" dirty="0"/>
              <a:t> </a:t>
            </a:r>
            <a:r>
              <a:rPr lang="el-GR" sz="2000" b="1" dirty="0" err="1"/>
              <a:t>Guarantee</a:t>
            </a:r>
            <a:r>
              <a:rPr lang="el-GR" sz="2000" b="1" dirty="0"/>
              <a:t>”</a:t>
            </a:r>
            <a:r>
              <a:rPr lang="el-GR" sz="2000" dirty="0"/>
              <a:t> σε παιδιά και εφήβους που διαβιούν σε ιδρύματα και ασυνόδευτα ανήλικα</a:t>
            </a:r>
          </a:p>
          <a:p>
            <a:pPr algn="just"/>
            <a:endParaRPr lang="el-GR" sz="2000" dirty="0"/>
          </a:p>
        </p:txBody>
      </p:sp>
      <p:sp>
        <p:nvSpPr>
          <p:cNvPr id="5" name="Θέση κειμένου 2">
            <a:extLst>
              <a:ext uri="{FF2B5EF4-FFF2-40B4-BE49-F238E27FC236}">
                <a16:creationId xmlns:a16="http://schemas.microsoft.com/office/drawing/2014/main" id="{3DB6E307-1D11-4C4A-A9F9-EB1DBAE62DEB}"/>
              </a:ext>
            </a:extLst>
          </p:cNvPr>
          <p:cNvSpPr>
            <a:spLocks noGrp="1"/>
          </p:cNvSpPr>
          <p:nvPr>
            <p:ph type="body" sz="quarter" idx="11"/>
          </p:nvPr>
        </p:nvSpPr>
        <p:spPr>
          <a:xfrm>
            <a:off x="1097280" y="2124599"/>
            <a:ext cx="9936032" cy="892922"/>
          </a:xfrm>
        </p:spPr>
        <p:txBody>
          <a:bodyPr/>
          <a:lstStyle/>
          <a:p>
            <a:r>
              <a:rPr lang="el-GR" sz="2000" b="1" dirty="0"/>
              <a:t>Ενσωματώνεται στο Ελληνικό Δίκαιο η Ευρωπαϊκή Εγγύηση για τα Παιδιά</a:t>
            </a:r>
            <a:endParaRPr lang="en-US" sz="2000" dirty="0"/>
          </a:p>
          <a:p>
            <a:r>
              <a:rPr lang="el-GR" sz="2000" u="sng" dirty="0"/>
              <a:t>Στόχος: </a:t>
            </a:r>
          </a:p>
        </p:txBody>
      </p:sp>
      <p:pic>
        <p:nvPicPr>
          <p:cNvPr id="20" name="Picture 19" descr="A picture containing text&#10;&#10;Description automatically generated">
            <a:extLst>
              <a:ext uri="{FF2B5EF4-FFF2-40B4-BE49-F238E27FC236}">
                <a16:creationId xmlns:a16="http://schemas.microsoft.com/office/drawing/2014/main" id="{3FA6B158-D869-435C-8075-35ED9C6FC0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3867" y="6124353"/>
            <a:ext cx="5179722" cy="733647"/>
          </a:xfrm>
          <a:prstGeom prst="rect">
            <a:avLst/>
          </a:prstGeom>
        </p:spPr>
      </p:pic>
    </p:spTree>
    <p:extLst>
      <p:ext uri="{BB962C8B-B14F-4D97-AF65-F5344CB8AC3E}">
        <p14:creationId xmlns:p14="http://schemas.microsoft.com/office/powerpoint/2010/main" val="596887284"/>
      </p:ext>
    </p:ext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Θέση κειμένου 6">
            <a:extLst>
              <a:ext uri="{FF2B5EF4-FFF2-40B4-BE49-F238E27FC236}">
                <a16:creationId xmlns:a16="http://schemas.microsoft.com/office/drawing/2014/main" id="{17628589-1A1D-224F-AECE-FAA227186D8E}"/>
              </a:ext>
            </a:extLst>
          </p:cNvPr>
          <p:cNvSpPr>
            <a:spLocks noGrp="1"/>
          </p:cNvSpPr>
          <p:nvPr>
            <p:ph type="body" sz="quarter" idx="10"/>
          </p:nvPr>
        </p:nvSpPr>
        <p:spPr>
          <a:xfrm>
            <a:off x="914214" y="1280160"/>
            <a:ext cx="9939714" cy="1161288"/>
          </a:xfrm>
        </p:spPr>
        <p:txBody>
          <a:bodyPr/>
          <a:lstStyle/>
          <a:p>
            <a:r>
              <a:rPr lang="en-US" dirty="0"/>
              <a:t>6</a:t>
            </a:r>
            <a:r>
              <a:rPr lang="el-GR" dirty="0"/>
              <a:t>. Ενίσχυση προσωπικού σε κλειστές δομές Ηλικιωμένων και </a:t>
            </a:r>
            <a:r>
              <a:rPr lang="el-GR" dirty="0" err="1"/>
              <a:t>ΑμεΑ</a:t>
            </a:r>
            <a:endParaRPr lang="el-GR" dirty="0"/>
          </a:p>
        </p:txBody>
      </p:sp>
      <p:sp>
        <p:nvSpPr>
          <p:cNvPr id="9" name="Θέση κειμένου 8">
            <a:extLst>
              <a:ext uri="{FF2B5EF4-FFF2-40B4-BE49-F238E27FC236}">
                <a16:creationId xmlns:a16="http://schemas.microsoft.com/office/drawing/2014/main" id="{689B28AB-9459-5B45-9839-B5271677EF83}"/>
              </a:ext>
            </a:extLst>
          </p:cNvPr>
          <p:cNvSpPr>
            <a:spLocks noGrp="1"/>
          </p:cNvSpPr>
          <p:nvPr>
            <p:ph type="body" sz="quarter" idx="12"/>
          </p:nvPr>
        </p:nvSpPr>
        <p:spPr>
          <a:xfrm>
            <a:off x="1097280" y="2880360"/>
            <a:ext cx="4837176" cy="2428620"/>
          </a:xfrm>
        </p:spPr>
        <p:txBody>
          <a:bodyPr/>
          <a:lstStyle/>
          <a:p>
            <a:pPr algn="just"/>
            <a:r>
              <a:rPr lang="el-GR" dirty="0"/>
              <a:t> </a:t>
            </a:r>
            <a:r>
              <a:rPr lang="el-GR" sz="2000" dirty="0"/>
              <a:t>Δίνεται </a:t>
            </a:r>
            <a:r>
              <a:rPr lang="el-GR" sz="2000" b="1" dirty="0"/>
              <a:t>παράταση 6 μηνών</a:t>
            </a:r>
            <a:r>
              <a:rPr lang="el-GR" sz="2000" dirty="0"/>
              <a:t>, για τρίτη φορά, στις συμβάσεις των 500 ατόμων που προσλήφθηκαν για την κάλυψη των αναγκών της πανδημίας</a:t>
            </a:r>
          </a:p>
        </p:txBody>
      </p:sp>
      <p:sp>
        <p:nvSpPr>
          <p:cNvPr id="10" name="Θέση κειμένου 9">
            <a:extLst>
              <a:ext uri="{FF2B5EF4-FFF2-40B4-BE49-F238E27FC236}">
                <a16:creationId xmlns:a16="http://schemas.microsoft.com/office/drawing/2014/main" id="{4F63C177-9D9D-0B46-A489-313FDBB811D0}"/>
              </a:ext>
            </a:extLst>
          </p:cNvPr>
          <p:cNvSpPr>
            <a:spLocks noGrp="1"/>
          </p:cNvSpPr>
          <p:nvPr>
            <p:ph type="body" sz="quarter" idx="15"/>
          </p:nvPr>
        </p:nvSpPr>
        <p:spPr>
          <a:xfrm>
            <a:off x="6345936" y="2880360"/>
            <a:ext cx="4837176" cy="2428620"/>
          </a:xfrm>
        </p:spPr>
        <p:txBody>
          <a:bodyPr/>
          <a:lstStyle/>
          <a:p>
            <a:pPr algn="just"/>
            <a:r>
              <a:rPr lang="el-GR" dirty="0"/>
              <a:t> </a:t>
            </a:r>
            <a:r>
              <a:rPr lang="el-GR" sz="2000" dirty="0"/>
              <a:t>Παρατείνεται, λόγω COVID-19, το πάγωμα της κινητικότητας των εργαζομένων στις δομές κοινωνικής προστασίας</a:t>
            </a:r>
          </a:p>
        </p:txBody>
      </p:sp>
      <p:sp>
        <p:nvSpPr>
          <p:cNvPr id="2" name="TextBox 1">
            <a:extLst>
              <a:ext uri="{FF2B5EF4-FFF2-40B4-BE49-F238E27FC236}">
                <a16:creationId xmlns:a16="http://schemas.microsoft.com/office/drawing/2014/main" id="{A53FD1F5-151A-4213-97DC-E7AF2EE86DE7}"/>
              </a:ext>
            </a:extLst>
          </p:cNvPr>
          <p:cNvSpPr txBox="1"/>
          <p:nvPr/>
        </p:nvSpPr>
        <p:spPr>
          <a:xfrm>
            <a:off x="1097280" y="5118295"/>
            <a:ext cx="10085832" cy="37959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just" defTabSz="825500" rtl="0" fontAlgn="auto" latinLnBrk="0" hangingPunct="0">
              <a:lnSpc>
                <a:spcPct val="100000"/>
              </a:lnSpc>
              <a:spcBef>
                <a:spcPts val="0"/>
              </a:spcBef>
              <a:spcAft>
                <a:spcPts val="0"/>
              </a:spcAft>
              <a:buClrTx/>
              <a:buSzTx/>
              <a:buFontTx/>
              <a:buNone/>
              <a:tabLst/>
            </a:pPr>
            <a:r>
              <a:rPr kumimoji="0" lang="el-GR" sz="1800" b="0" i="1" u="sng" strike="noStrike" cap="none" spc="0" normalizeH="0" baseline="0" dirty="0">
                <a:ln>
                  <a:noFill/>
                </a:ln>
                <a:solidFill>
                  <a:srgbClr val="000000"/>
                </a:solidFill>
                <a:effectLst/>
                <a:uFillTx/>
                <a:latin typeface="Calibri" panose="020F0502020204030204" pitchFamily="34" charset="0"/>
                <a:cs typeface="Calibri" panose="020F0502020204030204" pitchFamily="34" charset="0"/>
                <a:sym typeface="Helvetica Light"/>
              </a:rPr>
              <a:t>Αυξήθηκε κατά ⅓ το προσωπικό σε όλες τις δημόσιες </a:t>
            </a:r>
            <a:r>
              <a:rPr kumimoji="0" lang="el-GR" sz="1800" b="0" i="1" u="sng" strike="noStrike" cap="none" spc="0" normalizeH="0" baseline="0" dirty="0" err="1">
                <a:ln>
                  <a:noFill/>
                </a:ln>
                <a:solidFill>
                  <a:srgbClr val="000000"/>
                </a:solidFill>
                <a:effectLst/>
                <a:uFillTx/>
                <a:latin typeface="Calibri" panose="020F0502020204030204" pitchFamily="34" charset="0"/>
                <a:cs typeface="Calibri" panose="020F0502020204030204" pitchFamily="34" charset="0"/>
                <a:sym typeface="Helvetica Light"/>
              </a:rPr>
              <a:t>προνοιακές</a:t>
            </a:r>
            <a:r>
              <a:rPr kumimoji="0" lang="el-GR" sz="1800" b="0" i="1" u="sng" strike="noStrike" cap="none" spc="0" normalizeH="0" baseline="0" dirty="0">
                <a:ln>
                  <a:noFill/>
                </a:ln>
                <a:solidFill>
                  <a:srgbClr val="000000"/>
                </a:solidFill>
                <a:effectLst/>
                <a:uFillTx/>
                <a:latin typeface="Calibri" panose="020F0502020204030204" pitchFamily="34" charset="0"/>
                <a:cs typeface="Calibri" panose="020F0502020204030204" pitchFamily="34" charset="0"/>
                <a:sym typeface="Helvetica Light"/>
              </a:rPr>
              <a:t> δομές μέσα σε δύο χρόνια</a:t>
            </a:r>
          </a:p>
        </p:txBody>
      </p:sp>
      <p:pic>
        <p:nvPicPr>
          <p:cNvPr id="20" name="Picture 19" descr="A picture containing text&#10;&#10;Description automatically generated">
            <a:extLst>
              <a:ext uri="{FF2B5EF4-FFF2-40B4-BE49-F238E27FC236}">
                <a16:creationId xmlns:a16="http://schemas.microsoft.com/office/drawing/2014/main" id="{AB60F3D6-9250-4B41-9F97-33031BF2C2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3867" y="6124353"/>
            <a:ext cx="5179722" cy="733647"/>
          </a:xfrm>
          <a:prstGeom prst="rect">
            <a:avLst/>
          </a:prstGeom>
        </p:spPr>
      </p:pic>
    </p:spTree>
    <p:extLst>
      <p:ext uri="{BB962C8B-B14F-4D97-AF65-F5344CB8AC3E}">
        <p14:creationId xmlns:p14="http://schemas.microsoft.com/office/powerpoint/2010/main" val="1478398176"/>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Θέση κειμένου 1">
            <a:extLst>
              <a:ext uri="{FF2B5EF4-FFF2-40B4-BE49-F238E27FC236}">
                <a16:creationId xmlns:a16="http://schemas.microsoft.com/office/drawing/2014/main" id="{B3E0FB84-905C-BD4C-AF2E-7151D6432C95}"/>
              </a:ext>
            </a:extLst>
          </p:cNvPr>
          <p:cNvSpPr>
            <a:spLocks noGrp="1"/>
          </p:cNvSpPr>
          <p:nvPr>
            <p:ph type="body" sz="quarter" idx="10"/>
          </p:nvPr>
        </p:nvSpPr>
        <p:spPr/>
        <p:txBody>
          <a:bodyPr/>
          <a:lstStyle/>
          <a:p>
            <a:r>
              <a:rPr lang="el-GR" dirty="0" err="1"/>
              <a:t>Ευχαριστο</a:t>
            </a:r>
            <a:r>
              <a:rPr lang="en-US" dirty="0" err="1"/>
              <a:t>ύ</a:t>
            </a:r>
            <a:r>
              <a:rPr lang="el-GR" dirty="0"/>
              <a:t>με</a:t>
            </a:r>
          </a:p>
        </p:txBody>
      </p:sp>
      <p:pic>
        <p:nvPicPr>
          <p:cNvPr id="4" name="Picture 3" descr="A picture containing text&#10;&#10;Description automatically generated">
            <a:extLst>
              <a:ext uri="{FF2B5EF4-FFF2-40B4-BE49-F238E27FC236}">
                <a16:creationId xmlns:a16="http://schemas.microsoft.com/office/drawing/2014/main" id="{97A1FB4C-1AFE-46CC-948C-00B17E697E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3867" y="6124353"/>
            <a:ext cx="5179722" cy="733647"/>
          </a:xfrm>
          <a:prstGeom prst="rect">
            <a:avLst/>
          </a:prstGeom>
        </p:spPr>
      </p:pic>
    </p:spTree>
    <p:extLst>
      <p:ext uri="{BB962C8B-B14F-4D97-AF65-F5344CB8AC3E}">
        <p14:creationId xmlns:p14="http://schemas.microsoft.com/office/powerpoint/2010/main" val="4219208824"/>
      </p:ext>
    </p:extLst>
  </p:cSld>
  <p:clrMapOvr>
    <a:masterClrMapping/>
  </p:clrMapOvr>
  <p:transition spd="slow"/>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50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White">
  <a:themeElements>
    <a:clrScheme name="White">
      <a:dk1>
        <a:srgbClr val="000000"/>
      </a:dk1>
      <a:lt1>
        <a:srgbClr val="FFFFFF"/>
      </a:lt1>
      <a:dk2>
        <a:srgbClr val="53585F"/>
      </a:dk2>
      <a:lt2>
        <a:srgbClr val="DCDEE0"/>
      </a:lt2>
      <a:accent1>
        <a:srgbClr val="0365C0"/>
      </a:accent1>
      <a:accent2>
        <a:srgbClr val="00882B"/>
      </a:accent2>
      <a:accent3>
        <a:srgbClr val="DCBD23"/>
      </a:accent3>
      <a:accent4>
        <a:srgbClr val="DE6A10"/>
      </a:accent4>
      <a:accent5>
        <a:srgbClr val="C82506"/>
      </a:accent5>
      <a:accent6>
        <a:srgbClr val="773F9B"/>
      </a:accent6>
      <a:hlink>
        <a:srgbClr val="0000FF"/>
      </a:hlink>
      <a:folHlink>
        <a:srgbClr val="FF00FF"/>
      </a:folHlink>
    </a:clrScheme>
    <a:fontScheme name="White">
      <a:majorFont>
        <a:latin typeface="Helvetica Light"/>
        <a:ea typeface="Helvetica Light"/>
        <a:cs typeface="Helvetica Light"/>
      </a:majorFont>
      <a:minorFont>
        <a:latin typeface="Helvetica Light"/>
        <a:ea typeface="Helvetica Light"/>
        <a:cs typeface="Helvetica Light"/>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rotWithShape="0">
              <a:srgbClr val="000000">
                <a:alpha val="50000"/>
              </a:srgbClr>
            </a:outerShdw>
          </a:effectLst>
        </a:effectStyle>
        <a:effectStyle>
          <a:effectLst>
            <a:outerShdw blurRad="50800" dist="12700" rotWithShape="0">
              <a:srgbClr val="000000">
                <a:alpha val="50000"/>
              </a:srgbClr>
            </a:outerShdw>
          </a:effectLst>
        </a:effectStyle>
        <a:effectStyle>
          <a:effectLst>
            <a:outerShdw blurRad="38100" dist="25400" dir="5400000" rotWithShape="0">
              <a:srgbClr val="000000">
                <a:alpha val="50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outerShdw blurRad="38100" dist="25400" dir="5400000" rotWithShape="0">
            <a:srgbClr val="000000">
              <a:alpha val="50000"/>
            </a:srgbClr>
          </a:outerShdw>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5000" b="0" i="0" u="none" strike="noStrike" cap="none" spc="0" normalizeH="0" baseline="0">
            <a:ln>
              <a:noFill/>
            </a:ln>
            <a:solidFill>
              <a:srgbClr val="000000"/>
            </a:solidFill>
            <a:effectLst/>
            <a:uFillTx/>
            <a:latin typeface="+mn-lt"/>
            <a:ea typeface="+mn-ea"/>
            <a:cs typeface="+mn-cs"/>
            <a:sym typeface="Helvetica Ligh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Θέμα του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171</TotalTime>
  <Words>690</Words>
  <Application>Microsoft Office PowerPoint</Application>
  <PresentationFormat>Custom</PresentationFormat>
  <Paragraphs>43</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Calibri</vt:lpstr>
      <vt:lpstr>Helvetica Light</vt:lpstr>
      <vt:lpstr>Helvetica Neue</vt:lpstr>
      <vt:lpstr>Roboto</vt:lpstr>
      <vt:lpstr>Roboto Medium</vt:lpstr>
      <vt:lpstr>White</vt:lpstr>
      <vt:lpstr>Νομοσχέδιο για την Ενίσχυσης της Κοινωνικής Προστασίας</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Παρουσίαση του PowerPoint</dc:title>
  <cp:lastModifiedBy>Ioannis souliotis</cp:lastModifiedBy>
  <cp:revision>38</cp:revision>
  <dcterms:modified xsi:type="dcterms:W3CDTF">2021-09-23T06:38:35Z</dcterms:modified>
</cp:coreProperties>
</file>